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1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Masters/slideMaster1.xml" ContentType="application/vnd.openxmlformats-officedocument.presentationml.slideMaster+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slideMasters/slideMaster2.xml" ContentType="application/vnd.openxmlformats-officedocument.presentationml.slideMaster+xml"/>
  <Override PartName="/ppt/notesSlides/notesSlide16.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6.xml" ContentType="application/vnd.openxmlformats-officedocument.presentationml.slideLayout+xml"/>
  <Override PartName="/ppt/slideLayouts/slideLayout18.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slideLayouts/slideLayout17.xml" ContentType="application/vnd.openxmlformats-officedocument.presentationml.slideLayout+xml"/>
  <Override PartName="/ppt/notesSlides/notesSlide5.xml" ContentType="application/vnd.openxmlformats-officedocument.presentationml.notesSlide+xml"/>
  <Override PartName="/ppt/notesSlides/notesSlide3.xml" ContentType="application/vnd.openxmlformats-officedocument.presentationml.notesSlide+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notesSlides/notesSlide4.xml" ContentType="application/vnd.openxmlformats-officedocument.presentationml.notesSlide+xml"/>
  <Override PartName="/ppt/slideLayouts/slideLayout24.xml" ContentType="application/vnd.openxmlformats-officedocument.presentationml.slideLayout+xml"/>
  <Override PartName="/ppt/slideLayouts/slideLayout26.xml" ContentType="application/vnd.openxmlformats-officedocument.presentationml.slideLayout+xml"/>
  <Override PartName="/ppt/notesSlides/notesSlide2.xml" ContentType="application/vnd.openxmlformats-officedocument.presentationml.notesSlide+xml"/>
  <Override PartName="/ppt/slideLayouts/slideLayout25.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75"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6858000" type="screen4x3"/>
  <p:notesSz cx="6858000" cy="9144000"/>
  <p:embeddedFontLst>
    <p:embeddedFont>
      <p:font typeface="Calibri" panose="020F0502020204030204" pitchFamily="34" charset="0"/>
      <p:regular r:id="rId27"/>
      <p:bold r:id="rId28"/>
      <p:italic r:id="rId29"/>
      <p:boldItalic r:id="rId30"/>
    </p:embeddedFont>
    <p:embeddedFont>
      <p:font typeface="Corbel" panose="020B0503020204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customXml" Target="../customXml/item1.xml"/><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customXml" Target="../customXml/item4.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b="0" i="0" u="none" strike="noStrike" cap="none">
                <a:solidFill>
                  <a:schemeClr val="dk1"/>
                </a:solidFill>
                <a:latin typeface="Calibri"/>
                <a:ea typeface="Calibri"/>
                <a:cs typeface="Calibri"/>
                <a:sym typeface="Calibri"/>
              </a:rPr>
              <a:t>‹#›</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3071715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5" name="Shape 28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86" name="Shape 28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b="0" i="0" u="none" strike="noStrike" cap="none">
                <a:solidFill>
                  <a:srgbClr val="000000"/>
                </a:solidFill>
                <a:latin typeface="Calibri"/>
                <a:ea typeface="Calibri"/>
                <a:cs typeface="Calibri"/>
                <a:sym typeface="Calibri"/>
              </a:rPr>
              <a:t>1</a:t>
            </a:fld>
            <a:endParaRPr lang="en-GB"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56141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5" name="Shape 34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1601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1" name="Shape 35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52" name="Shape 35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b="0" i="0" u="none" strike="noStrike" cap="none">
                <a:solidFill>
                  <a:srgbClr val="000000"/>
                </a:solidFill>
                <a:latin typeface="Calibri"/>
                <a:ea typeface="Calibri"/>
                <a:cs typeface="Calibri"/>
                <a:sym typeface="Calibri"/>
              </a:rPr>
              <a:t>11</a:t>
            </a:fld>
            <a:endParaRPr lang="en-GB"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38718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8" name="Shape 35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0410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4" name="Shape 36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65" name="Shape 36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b="0" i="0" u="none" strike="noStrike" cap="none">
                <a:solidFill>
                  <a:srgbClr val="000000"/>
                </a:solidFill>
                <a:latin typeface="Calibri"/>
                <a:ea typeface="Calibri"/>
                <a:cs typeface="Calibri"/>
                <a:sym typeface="Calibri"/>
              </a:rPr>
              <a:t>13</a:t>
            </a:fld>
            <a:endParaRPr lang="en-GB"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61774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71" name="Shape 3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1858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8" name="Shape 37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79" name="Shape 3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b="0" i="0" u="none" strike="noStrike" cap="none">
                <a:solidFill>
                  <a:schemeClr val="dk1"/>
                </a:solidFill>
                <a:latin typeface="Calibri"/>
                <a:ea typeface="Calibri"/>
                <a:cs typeface="Calibri"/>
                <a:sym typeface="Calibri"/>
              </a:rPr>
              <a:t>15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97767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86" name="Shape 3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2988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93" name="Shape 3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1414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00" name="Shape 4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6172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7" name="Shape 40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200" b="0" i="0" u="none" strike="noStrike" cap="none">
                <a:solidFill>
                  <a:schemeClr val="dk1"/>
                </a:solidFill>
                <a:latin typeface="Calibri"/>
                <a:ea typeface="Calibri"/>
                <a:cs typeface="Calibri"/>
                <a:sym typeface="Calibri"/>
              </a:rPr>
              <a:t>Turn to your neighbor and discuss:  Whose problem is this?  A problem of individual drivers?  Of people in accidents? A problem for truckers? For the businesses along February 22</a:t>
            </a:r>
            <a:r>
              <a:rPr lang="en-GB" sz="1200" b="0" i="0" u="none" strike="noStrike" cap="none" baseline="30000">
                <a:solidFill>
                  <a:schemeClr val="dk1"/>
                </a:solidFill>
                <a:latin typeface="Calibri"/>
                <a:ea typeface="Calibri"/>
                <a:cs typeface="Calibri"/>
                <a:sym typeface="Calibri"/>
              </a:rPr>
              <a:t>nd</a:t>
            </a:r>
            <a:r>
              <a:rPr lang="en-GB" sz="1200" b="0" i="0" u="none" strike="noStrike" cap="none">
                <a:solidFill>
                  <a:schemeClr val="dk1"/>
                </a:solidFill>
                <a:latin typeface="Calibri"/>
                <a:ea typeface="Calibri"/>
                <a:cs typeface="Calibri"/>
                <a:sym typeface="Calibri"/>
              </a:rPr>
              <a:t> St? What makes it a public problem?</a:t>
            </a:r>
          </a:p>
        </p:txBody>
      </p:sp>
      <p:sp>
        <p:nvSpPr>
          <p:cNvPr id="408" name="Shape 40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b="0" i="0" u="none" strike="noStrike" cap="none">
                <a:solidFill>
                  <a:srgbClr val="000000"/>
                </a:solidFill>
                <a:latin typeface="Calibri"/>
                <a:ea typeface="Calibri"/>
                <a:cs typeface="Calibri"/>
                <a:sym typeface="Calibri"/>
              </a:rPr>
              <a:t>19</a:t>
            </a:fld>
            <a:endParaRPr lang="en-GB"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32758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92" name="Shape 2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2327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4" name="Shape 41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15" name="Shape 41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b="0" i="0" u="none" strike="noStrike" cap="none">
                <a:solidFill>
                  <a:srgbClr val="000000"/>
                </a:solidFill>
                <a:latin typeface="Calibri"/>
                <a:ea typeface="Calibri"/>
                <a:cs typeface="Calibri"/>
                <a:sym typeface="Calibri"/>
              </a:rPr>
              <a:t>20</a:t>
            </a:fld>
            <a:endParaRPr lang="en-GB"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2087681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1" name="Shape 42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422" name="Shape 42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a:solidFill>
                  <a:schemeClr val="dk1"/>
                </a:solidFill>
                <a:latin typeface="Calibri"/>
                <a:ea typeface="Calibri"/>
                <a:cs typeface="Calibri"/>
                <a:sym typeface="Calibri"/>
              </a:rPr>
              <a:t>21</a:t>
            </a:fld>
            <a:endParaRPr lang="en-GB"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0379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9" name="Shape 42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30" name="Shape 43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a:solidFill>
                  <a:srgbClr val="000000"/>
                </a:solidFill>
                <a:latin typeface="Calibri"/>
                <a:ea typeface="Calibri"/>
                <a:cs typeface="Calibri"/>
                <a:sym typeface="Calibri"/>
              </a:rPr>
              <a:t>22</a:t>
            </a:fld>
            <a:endParaRPr lang="en-GB"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54306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6" name="Shape 43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37" name="Shape 43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a:solidFill>
                  <a:srgbClr val="000000"/>
                </a:solidFill>
                <a:latin typeface="Calibri"/>
                <a:ea typeface="Calibri"/>
                <a:cs typeface="Calibri"/>
                <a:sym typeface="Calibri"/>
              </a:rPr>
              <a:t>23</a:t>
            </a:fld>
            <a:endParaRPr lang="en-GB"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90080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8" name="Shape 29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200" b="0" i="0" u="none" strike="noStrike" cap="none">
                <a:solidFill>
                  <a:schemeClr val="dk1"/>
                </a:solidFill>
                <a:latin typeface="Calibri"/>
                <a:ea typeface="Calibri"/>
                <a:cs typeface="Calibri"/>
                <a:sym typeface="Calibri"/>
              </a:rPr>
              <a:t>What kinds of resources and assistance to seek and where; we will give you vocabulary to be able to discuss issues around program evaluation.  </a:t>
            </a:r>
          </a:p>
        </p:txBody>
      </p:sp>
      <p:sp>
        <p:nvSpPr>
          <p:cNvPr id="299" name="Shape 29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b="0" i="0" u="none" strike="noStrike" cap="none">
                <a:solidFill>
                  <a:srgbClr val="000000"/>
                </a:solidFill>
                <a:latin typeface="Calibri"/>
                <a:ea typeface="Calibri"/>
                <a:cs typeface="Calibri"/>
                <a:sym typeface="Calibri"/>
              </a:rPr>
              <a:t>3</a:t>
            </a:fld>
            <a:endParaRPr lang="en-GB"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966352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5" name="Shape 30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06" name="Shape 30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b="0" i="0" u="none" strike="noStrike" cap="none">
                <a:solidFill>
                  <a:srgbClr val="000000"/>
                </a:solidFill>
                <a:latin typeface="Calibri"/>
                <a:ea typeface="Calibri"/>
                <a:cs typeface="Calibri"/>
                <a:sym typeface="Calibri"/>
              </a:rPr>
              <a:t>4</a:t>
            </a:fld>
            <a:endParaRPr lang="en-GB"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29043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12" name="Shape 3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0739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8" name="Shape 3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19" name="Shape 3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b="0" i="0" u="none" strike="noStrike" cap="none">
                <a:solidFill>
                  <a:schemeClr val="dk1"/>
                </a:solidFill>
                <a:latin typeface="Calibri"/>
                <a:ea typeface="Calibri"/>
                <a:cs typeface="Calibri"/>
                <a:sym typeface="Calibri"/>
              </a:rPr>
              <a:t>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5325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5" name="Shape 32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26" name="Shape 32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b="0" i="0" u="none" strike="noStrike" cap="none">
                <a:solidFill>
                  <a:schemeClr val="dk1"/>
                </a:solidFill>
                <a:latin typeface="Calibri"/>
                <a:ea typeface="Calibri"/>
                <a:cs typeface="Calibri"/>
                <a:sym typeface="Calibri"/>
              </a:rPr>
              <a:t>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9614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2" name="Shape 33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33" name="Shape 33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b="0" i="0" u="none" strike="noStrike" cap="none">
                <a:solidFill>
                  <a:schemeClr val="dk1"/>
                </a:solidFill>
                <a:latin typeface="Calibri"/>
                <a:ea typeface="Calibri"/>
                <a:cs typeface="Calibri"/>
                <a:sym typeface="Calibri"/>
              </a:rPr>
              <a:t>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0746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39" name="Shape 3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9672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grpSp>
        <p:nvGrpSpPr>
          <p:cNvPr id="16" name="Shape 16"/>
          <p:cNvGrpSpPr/>
          <p:nvPr/>
        </p:nvGrpSpPr>
        <p:grpSpPr>
          <a:xfrm>
            <a:off x="0" y="1461246"/>
            <a:ext cx="9144000" cy="45291"/>
            <a:chOff x="0" y="1613646"/>
            <a:chExt cx="9144000" cy="45291"/>
          </a:xfrm>
        </p:grpSpPr>
        <p:cxnSp>
          <p:nvCxnSpPr>
            <p:cNvPr id="17" name="Shape 17"/>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18" name="Shape 18"/>
            <p:cNvCxnSpPr/>
            <p:nvPr/>
          </p:nvCxnSpPr>
          <p:spPr>
            <a:xfrm>
              <a:off x="0" y="1613646"/>
              <a:ext cx="9144000" cy="1587"/>
            </a:xfrm>
            <a:prstGeom prst="straightConnector1">
              <a:avLst/>
            </a:prstGeom>
            <a:noFill/>
            <a:ln w="9525" cap="flat" cmpd="sng">
              <a:solidFill>
                <a:schemeClr val="lt1"/>
              </a:solidFill>
              <a:prstDash val="solid"/>
              <a:round/>
              <a:headEnd type="none" w="med" len="med"/>
              <a:tailEnd type="none" w="med" len="med"/>
            </a:ln>
          </p:spPr>
        </p:cxnSp>
      </p:grpSp>
      <p:grpSp>
        <p:nvGrpSpPr>
          <p:cNvPr id="19" name="Shape 19"/>
          <p:cNvGrpSpPr/>
          <p:nvPr/>
        </p:nvGrpSpPr>
        <p:grpSpPr>
          <a:xfrm>
            <a:off x="0" y="4953000"/>
            <a:ext cx="9144000" cy="45291"/>
            <a:chOff x="0" y="1613646"/>
            <a:chExt cx="9144000" cy="45291"/>
          </a:xfrm>
        </p:grpSpPr>
        <p:cxnSp>
          <p:nvCxnSpPr>
            <p:cNvPr id="20" name="Shape 20"/>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21" name="Shape 21"/>
            <p:cNvCxnSpPr/>
            <p:nvPr/>
          </p:nvCxnSpPr>
          <p:spPr>
            <a:xfrm>
              <a:off x="0" y="1613646"/>
              <a:ext cx="9144000" cy="1587"/>
            </a:xfrm>
            <a:prstGeom prst="straightConnector1">
              <a:avLst/>
            </a:prstGeom>
            <a:noFill/>
            <a:ln w="9525" cap="flat" cmpd="sng">
              <a:solidFill>
                <a:schemeClr val="lt1"/>
              </a:solidFill>
              <a:prstDash val="solid"/>
              <a:round/>
              <a:headEnd type="none" w="med" len="med"/>
              <a:tailEnd type="none" w="med" len="med"/>
            </a:ln>
          </p:spPr>
        </p:cxnSp>
      </p:grpSp>
      <p:sp>
        <p:nvSpPr>
          <p:cNvPr id="22" name="Shape 22"/>
          <p:cNvSpPr txBox="1">
            <a:spLocks noGrp="1"/>
          </p:cNvSpPr>
          <p:nvPr>
            <p:ph type="ctrTitle"/>
          </p:nvPr>
        </p:nvSpPr>
        <p:spPr>
          <a:xfrm>
            <a:off x="4114800" y="1572767"/>
            <a:ext cx="4910327" cy="2130551"/>
          </a:xfrm>
          <a:prstGeom prst="rect">
            <a:avLst/>
          </a:prstGeom>
          <a:noFill/>
          <a:ln>
            <a:noFill/>
          </a:ln>
        </p:spPr>
        <p:txBody>
          <a:bodyPr lIns="91425" tIns="91425" rIns="91425" bIns="91425" anchor="b" anchorCtr="0"/>
          <a:lstStyle>
            <a:lvl1pPr marL="0" marR="0" lvl="0" indent="0" algn="r" rtl="0">
              <a:spcBef>
                <a:spcPts val="0"/>
              </a:spcBef>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subTitle" idx="1"/>
          </p:nvPr>
        </p:nvSpPr>
        <p:spPr>
          <a:xfrm>
            <a:off x="4114800" y="3711387"/>
            <a:ext cx="4910327" cy="886967"/>
          </a:xfrm>
          <a:prstGeom prst="rect">
            <a:avLst/>
          </a:prstGeom>
          <a:noFill/>
          <a:ln>
            <a:noFill/>
          </a:ln>
        </p:spPr>
        <p:txBody>
          <a:bodyPr lIns="91425" tIns="91425" rIns="91425" bIns="91425" anchor="t" anchorCtr="0"/>
          <a:lstStyle>
            <a:lvl1pPr marL="0" marR="0" lvl="0" indent="0" algn="r" rtl="0">
              <a:spcBef>
                <a:spcPts val="480"/>
              </a:spcBef>
              <a:buClr>
                <a:schemeClr val="accent1"/>
              </a:buClr>
              <a:buFont typeface="Noto Sans Symbols"/>
              <a:buNone/>
              <a:defRPr sz="2400" b="1" i="0" u="none" strike="noStrike" cap="none">
                <a:solidFill>
                  <a:schemeClr val="lt1"/>
                </a:solidFill>
                <a:latin typeface="Corbel"/>
                <a:ea typeface="Corbel"/>
                <a:cs typeface="Corbel"/>
                <a:sym typeface="Corbel"/>
              </a:defRPr>
            </a:lvl1pPr>
            <a:lvl2pPr marL="457200" marR="0" lvl="1" indent="0" algn="ctr" rtl="0">
              <a:spcBef>
                <a:spcPts val="440"/>
              </a:spcBef>
              <a:buClr>
                <a:schemeClr val="accent2"/>
              </a:buClr>
              <a:buFont typeface="Noto Sans Symbols"/>
              <a:buNone/>
              <a:defRPr sz="2200" b="1" i="0" u="none" strike="noStrike" cap="none">
                <a:solidFill>
                  <a:schemeClr val="lt1"/>
                </a:solidFill>
                <a:latin typeface="Corbel"/>
                <a:ea typeface="Corbel"/>
                <a:cs typeface="Corbel"/>
                <a:sym typeface="Corbel"/>
              </a:defRPr>
            </a:lvl2pPr>
            <a:lvl3pPr marL="914400" marR="0" lvl="2" indent="0" algn="ctr" rtl="0">
              <a:spcBef>
                <a:spcPts val="400"/>
              </a:spcBef>
              <a:buClr>
                <a:schemeClr val="accent1"/>
              </a:buClr>
              <a:buFont typeface="Noto Sans Symbols"/>
              <a:buNone/>
              <a:defRPr sz="2000" b="1" i="0" u="none" strike="noStrike" cap="none">
                <a:solidFill>
                  <a:schemeClr val="lt1"/>
                </a:solidFill>
                <a:latin typeface="Corbel"/>
                <a:ea typeface="Corbel"/>
                <a:cs typeface="Corbel"/>
                <a:sym typeface="Corbel"/>
              </a:defRPr>
            </a:lvl3pPr>
            <a:lvl4pPr marL="1371600" marR="0" lvl="3" indent="0" algn="ctr" rtl="0">
              <a:spcBef>
                <a:spcPts val="360"/>
              </a:spcBef>
              <a:buClr>
                <a:schemeClr val="accent2"/>
              </a:buClr>
              <a:buFont typeface="Noto Sans Symbols"/>
              <a:buNone/>
              <a:defRPr sz="1800" b="1" i="0" u="none" strike="noStrike" cap="none">
                <a:solidFill>
                  <a:schemeClr val="lt1"/>
                </a:solidFill>
                <a:latin typeface="Corbel"/>
                <a:ea typeface="Corbel"/>
                <a:cs typeface="Corbel"/>
                <a:sym typeface="Corbel"/>
              </a:defRPr>
            </a:lvl4pPr>
            <a:lvl5pPr marL="1828800" marR="0" lvl="4" indent="0" algn="ctr" rtl="0">
              <a:spcBef>
                <a:spcPts val="360"/>
              </a:spcBef>
              <a:buClr>
                <a:schemeClr val="accent1"/>
              </a:buClr>
              <a:buFont typeface="Noto Sans Symbols"/>
              <a:buNone/>
              <a:defRPr sz="1800" b="1" i="0" u="none" strike="noStrike" cap="none">
                <a:solidFill>
                  <a:schemeClr val="lt1"/>
                </a:solidFill>
                <a:latin typeface="Corbel"/>
                <a:ea typeface="Corbel"/>
                <a:cs typeface="Corbel"/>
                <a:sym typeface="Corbel"/>
              </a:defRPr>
            </a:lvl5pPr>
            <a:lvl6pPr marL="2286000" marR="0" lvl="5" indent="0" algn="ctr" rtl="0">
              <a:spcBef>
                <a:spcPts val="400"/>
              </a:spcBef>
              <a:buClr>
                <a:schemeClr val="lt1"/>
              </a:buClr>
              <a:buFont typeface="Arial"/>
              <a:buNone/>
              <a:defRPr sz="2000" b="0" i="0" u="none" strike="noStrike" cap="none">
                <a:solidFill>
                  <a:schemeClr val="lt1"/>
                </a:solidFill>
                <a:latin typeface="Corbel"/>
                <a:ea typeface="Corbel"/>
                <a:cs typeface="Corbel"/>
                <a:sym typeface="Corbel"/>
              </a:defRPr>
            </a:lvl6pPr>
            <a:lvl7pPr marL="2743200" marR="0" lvl="6" indent="0" algn="ctr" rtl="0">
              <a:spcBef>
                <a:spcPts val="400"/>
              </a:spcBef>
              <a:buClr>
                <a:schemeClr val="lt1"/>
              </a:buClr>
              <a:buFont typeface="Arial"/>
              <a:buNone/>
              <a:defRPr sz="2000" b="0" i="0" u="none" strike="noStrike" cap="none">
                <a:solidFill>
                  <a:schemeClr val="lt1"/>
                </a:solidFill>
                <a:latin typeface="Corbel"/>
                <a:ea typeface="Corbel"/>
                <a:cs typeface="Corbel"/>
                <a:sym typeface="Corbel"/>
              </a:defRPr>
            </a:lvl7pPr>
            <a:lvl8pPr marL="3200400" marR="0" lvl="7" indent="0" algn="ctr" rtl="0">
              <a:spcBef>
                <a:spcPts val="400"/>
              </a:spcBef>
              <a:buClr>
                <a:schemeClr val="lt1"/>
              </a:buClr>
              <a:buFont typeface="Arial"/>
              <a:buNone/>
              <a:defRPr sz="2000" b="0" i="0" u="none" strike="noStrike" cap="none">
                <a:solidFill>
                  <a:schemeClr val="lt1"/>
                </a:solidFill>
                <a:latin typeface="Corbel"/>
                <a:ea typeface="Corbel"/>
                <a:cs typeface="Corbel"/>
                <a:sym typeface="Corbel"/>
              </a:defRPr>
            </a:lvl8pPr>
            <a:lvl9pPr marL="3657600" marR="0" lvl="8" indent="0" algn="ctr" rtl="0">
              <a:spcBef>
                <a:spcPts val="400"/>
              </a:spcBef>
              <a:buClr>
                <a:schemeClr val="lt1"/>
              </a:buClr>
              <a:buFont typeface="Arial"/>
              <a:buNone/>
              <a:defRPr sz="2000" b="0" i="0" u="none" strike="noStrike" cap="none">
                <a:solidFill>
                  <a:schemeClr val="lt1"/>
                </a:solidFill>
                <a:latin typeface="Corbel"/>
                <a:ea typeface="Corbel"/>
                <a:cs typeface="Corbel"/>
                <a:sym typeface="Corbel"/>
              </a:defRPr>
            </a:lvl9pPr>
          </a:lstStyle>
          <a:p>
            <a:endParaRPr/>
          </a:p>
        </p:txBody>
      </p:sp>
      <p:sp>
        <p:nvSpPr>
          <p:cNvPr id="24" name="Shape 24"/>
          <p:cNvSpPr txBox="1">
            <a:spLocks noGrp="1"/>
          </p:cNvSpPr>
          <p:nvPr>
            <p:ph type="dt" idx="10"/>
          </p:nvPr>
        </p:nvSpPr>
        <p:spPr>
          <a:xfrm>
            <a:off x="6571128" y="6356350"/>
            <a:ext cx="2133599" cy="365125"/>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25" name="Shape 25"/>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26" name="Shape 26"/>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GB" sz="1200" b="0" i="0" u="none" strike="noStrike" cap="none">
                <a:solidFill>
                  <a:srgbClr val="FFFFFF"/>
                </a:solidFill>
                <a:latin typeface="Corbel"/>
                <a:ea typeface="Corbel"/>
                <a:cs typeface="Corbel"/>
                <a:sym typeface="Corbel"/>
              </a:rPr>
              <a:t>‹#›</a:t>
            </a:fld>
            <a:endParaRPr lang="en-GB" sz="1200" b="0" i="0" u="none" strike="noStrike" cap="none">
              <a:solidFill>
                <a:srgbClr val="FFFFFF"/>
              </a:solidFill>
              <a:latin typeface="Corbel"/>
              <a:ea typeface="Corbel"/>
              <a:cs typeface="Corbel"/>
              <a:sym typeface="Corbel"/>
            </a:endParaRPr>
          </a:p>
        </p:txBody>
      </p:sp>
      <p:sp>
        <p:nvSpPr>
          <p:cNvPr id="27" name="Shape 27"/>
          <p:cNvSpPr/>
          <p:nvPr/>
        </p:nvSpPr>
        <p:spPr>
          <a:xfrm>
            <a:off x="121023" y="85165"/>
            <a:ext cx="4433047" cy="4433047"/>
          </a:xfrm>
          <a:prstGeom prst="ellipse">
            <a:avLst/>
          </a:prstGeom>
          <a:gradFill>
            <a:gsLst>
              <a:gs pos="0">
                <a:schemeClr val="accent1"/>
              </a:gs>
              <a:gs pos="50000">
                <a:srgbClr val="D59300"/>
              </a:gs>
              <a:gs pos="100000">
                <a:schemeClr val="accent1"/>
              </a:gs>
            </a:gsLst>
            <a:lin ang="8400000" scaled="0"/>
          </a:gra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orbel"/>
              <a:ea typeface="Corbel"/>
              <a:cs typeface="Corbel"/>
              <a:sym typeface="Corbel"/>
            </a:endParaRPr>
          </a:p>
        </p:txBody>
      </p:sp>
      <p:sp>
        <p:nvSpPr>
          <p:cNvPr id="28" name="Shape 28"/>
          <p:cNvSpPr/>
          <p:nvPr/>
        </p:nvSpPr>
        <p:spPr>
          <a:xfrm>
            <a:off x="179293" y="112057"/>
            <a:ext cx="4201254" cy="4201254"/>
          </a:xfrm>
          <a:prstGeom prst="ellipse">
            <a:avLst/>
          </a:prstGeom>
          <a:gradFill>
            <a:gsLst>
              <a:gs pos="0">
                <a:srgbClr val="F97817">
                  <a:alpha val="29803"/>
                </a:srgbClr>
              </a:gs>
              <a:gs pos="100000">
                <a:srgbClr val="C65805">
                  <a:alpha val="29803"/>
                </a:srgbClr>
              </a:gs>
            </a:gsLst>
            <a:lin ang="2700000" scaled="0"/>
          </a:gra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orbel"/>
              <a:ea typeface="Corbel"/>
              <a:cs typeface="Corbel"/>
              <a:sym typeface="Corbel"/>
            </a:endParaRPr>
          </a:p>
        </p:txBody>
      </p:sp>
      <p:sp>
        <p:nvSpPr>
          <p:cNvPr id="29" name="Shape 29"/>
          <p:cNvSpPr/>
          <p:nvPr/>
        </p:nvSpPr>
        <p:spPr>
          <a:xfrm>
            <a:off x="264460" y="138952"/>
            <a:ext cx="3988777" cy="4056383"/>
          </a:xfrm>
          <a:prstGeom prst="ellipse">
            <a:avLst/>
          </a:prstGeom>
          <a:gradFill>
            <a:gsLst>
              <a:gs pos="0">
                <a:srgbClr val="F97817">
                  <a:alpha val="29803"/>
                </a:srgbClr>
              </a:gs>
              <a:gs pos="100000">
                <a:srgbClr val="C65805">
                  <a:alpha val="29803"/>
                </a:srgbClr>
              </a:gs>
            </a:gsLst>
            <a:lin ang="2700000" scaled="0"/>
          </a:gra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orbel"/>
              <a:ea typeface="Corbel"/>
              <a:cs typeface="Corbel"/>
              <a:sym typeface="Corbel"/>
            </a:endParaRPr>
          </a:p>
        </p:txBody>
      </p:sp>
      <p:sp>
        <p:nvSpPr>
          <p:cNvPr id="30" name="Shape 30"/>
          <p:cNvSpPr/>
          <p:nvPr/>
        </p:nvSpPr>
        <p:spPr>
          <a:xfrm>
            <a:off x="264460" y="138953"/>
            <a:ext cx="3897025" cy="3897025"/>
          </a:xfrm>
          <a:prstGeom prst="ellipse">
            <a:avLst/>
          </a:prstGeom>
          <a:gradFill>
            <a:gsLst>
              <a:gs pos="0">
                <a:srgbClr val="F97817">
                  <a:alpha val="29803"/>
                </a:srgbClr>
              </a:gs>
              <a:gs pos="100000">
                <a:srgbClr val="C65805">
                  <a:alpha val="29803"/>
                </a:srgbClr>
              </a:gs>
            </a:gsLst>
            <a:lin ang="2700000" scaled="0"/>
          </a:gra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orbel"/>
              <a:ea typeface="Corbel"/>
              <a:cs typeface="Corbel"/>
              <a:sym typeface="Corbe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bg>
      <p:bgPr>
        <a:blipFill rotWithShape="1">
          <a:blip r:embed="rId2">
            <a:alphaModFix/>
          </a:blip>
          <a:stretch>
            <a:fillRect/>
          </a:stretch>
        </a:blipFill>
        <a:effectLst/>
      </p:bgPr>
    </p:bg>
    <p:spTree>
      <p:nvGrpSpPr>
        <p:cNvPr id="1" name="Shape 107"/>
        <p:cNvGrpSpPr/>
        <p:nvPr/>
      </p:nvGrpSpPr>
      <p:grpSpPr>
        <a:xfrm>
          <a:off x="0" y="0"/>
          <a:ext cx="0" cy="0"/>
          <a:chOff x="0" y="0"/>
          <a:chExt cx="0" cy="0"/>
        </a:xfrm>
      </p:grpSpPr>
      <p:grpSp>
        <p:nvGrpSpPr>
          <p:cNvPr id="108" name="Shape 108"/>
          <p:cNvGrpSpPr/>
          <p:nvPr/>
        </p:nvGrpSpPr>
        <p:grpSpPr>
          <a:xfrm>
            <a:off x="0" y="1178858"/>
            <a:ext cx="9144000" cy="45291"/>
            <a:chOff x="0" y="1613646"/>
            <a:chExt cx="9144000" cy="45291"/>
          </a:xfrm>
        </p:grpSpPr>
        <p:cxnSp>
          <p:nvCxnSpPr>
            <p:cNvPr id="109" name="Shape 109"/>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110" name="Shape 110"/>
            <p:cNvCxnSpPr/>
            <p:nvPr/>
          </p:nvCxnSpPr>
          <p:spPr>
            <a:xfrm>
              <a:off x="0" y="1613646"/>
              <a:ext cx="9144000" cy="1587"/>
            </a:xfrm>
            <a:prstGeom prst="straightConnector1">
              <a:avLst/>
            </a:prstGeom>
            <a:noFill/>
            <a:ln w="9525" cap="flat" cmpd="sng">
              <a:solidFill>
                <a:schemeClr val="lt1"/>
              </a:solidFill>
              <a:prstDash val="solid"/>
              <a:round/>
              <a:headEnd type="none" w="med" len="med"/>
              <a:tailEnd type="none" w="med" len="med"/>
            </a:ln>
          </p:spPr>
        </p:cxnSp>
      </p:grpSp>
      <p:grpSp>
        <p:nvGrpSpPr>
          <p:cNvPr id="111" name="Shape 111"/>
          <p:cNvGrpSpPr/>
          <p:nvPr/>
        </p:nvGrpSpPr>
        <p:grpSpPr>
          <a:xfrm>
            <a:off x="0" y="5715000"/>
            <a:ext cx="9144000" cy="45291"/>
            <a:chOff x="0" y="1613646"/>
            <a:chExt cx="9144000" cy="45291"/>
          </a:xfrm>
        </p:grpSpPr>
        <p:cxnSp>
          <p:nvCxnSpPr>
            <p:cNvPr id="112" name="Shape 112"/>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113" name="Shape 113"/>
            <p:cNvCxnSpPr/>
            <p:nvPr/>
          </p:nvCxnSpPr>
          <p:spPr>
            <a:xfrm>
              <a:off x="0" y="1613646"/>
              <a:ext cx="9144000" cy="1587"/>
            </a:xfrm>
            <a:prstGeom prst="straightConnector1">
              <a:avLst/>
            </a:prstGeom>
            <a:noFill/>
            <a:ln w="9525" cap="flat" cmpd="sng">
              <a:solidFill>
                <a:schemeClr val="lt1"/>
              </a:solidFill>
              <a:prstDash val="solid"/>
              <a:round/>
              <a:headEnd type="none" w="med" len="med"/>
              <a:tailEnd type="none" w="med" len="med"/>
            </a:ln>
          </p:spPr>
        </p:cxnSp>
      </p:grpSp>
      <p:sp>
        <p:nvSpPr>
          <p:cNvPr id="114" name="Shape 114"/>
          <p:cNvSpPr txBox="1">
            <a:spLocks noGrp="1"/>
          </p:cNvSpPr>
          <p:nvPr>
            <p:ph type="title"/>
          </p:nvPr>
        </p:nvSpPr>
        <p:spPr>
          <a:xfrm>
            <a:off x="457200" y="1524000"/>
            <a:ext cx="3581399" cy="1252537"/>
          </a:xfrm>
          <a:prstGeom prst="rect">
            <a:avLst/>
          </a:prstGeom>
          <a:noFill/>
          <a:ln>
            <a:noFill/>
          </a:ln>
        </p:spPr>
        <p:txBody>
          <a:bodyPr lIns="91425" tIns="91425" rIns="91425" bIns="91425" anchor="b" anchorCtr="0"/>
          <a:lstStyle>
            <a:lvl1pPr marL="0" marR="0" lvl="0" indent="0" algn="l" rtl="0">
              <a:spcBef>
                <a:spcPts val="0"/>
              </a:spcBef>
              <a:buClr>
                <a:schemeClr val="lt1"/>
              </a:buClr>
              <a:buFont typeface="Corbel"/>
              <a:buNone/>
              <a:defRPr sz="3600" b="1" i="0" u="none" strike="noStrike" cap="none">
                <a:solidFill>
                  <a:schemeClr val="lt1"/>
                </a:solidFill>
                <a:latin typeface="Corbel"/>
                <a:ea typeface="Corbel"/>
                <a:cs typeface="Corbel"/>
                <a:sym typeface="Corbe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5" name="Shape 115"/>
          <p:cNvSpPr txBox="1">
            <a:spLocks noGrp="1"/>
          </p:cNvSpPr>
          <p:nvPr>
            <p:ph type="body" idx="1"/>
          </p:nvPr>
        </p:nvSpPr>
        <p:spPr>
          <a:xfrm>
            <a:off x="457200" y="2895600"/>
            <a:ext cx="3581399" cy="2438399"/>
          </a:xfrm>
          <a:prstGeom prst="rect">
            <a:avLst/>
          </a:prstGeom>
          <a:noFill/>
          <a:ln>
            <a:noFill/>
          </a:ln>
        </p:spPr>
        <p:txBody>
          <a:bodyPr lIns="91425" tIns="91425" rIns="91425" bIns="91425" anchor="t" anchorCtr="0"/>
          <a:lstStyle>
            <a:lvl1pPr marL="0" marR="0" lvl="0" indent="0" algn="l" rtl="0">
              <a:spcBef>
                <a:spcPts val="360"/>
              </a:spcBef>
              <a:buClr>
                <a:schemeClr val="accent1"/>
              </a:buClr>
              <a:buFont typeface="Noto Sans Symbols"/>
              <a:buNone/>
              <a:defRPr sz="1800" b="1" i="0" u="none" strike="noStrike" cap="none">
                <a:solidFill>
                  <a:schemeClr val="lt1"/>
                </a:solidFill>
                <a:latin typeface="Corbel"/>
                <a:ea typeface="Corbel"/>
                <a:cs typeface="Corbel"/>
                <a:sym typeface="Corbel"/>
              </a:defRPr>
            </a:lvl1pPr>
            <a:lvl2pPr marL="457200" marR="0" lvl="1" indent="0" algn="l" rtl="0">
              <a:spcBef>
                <a:spcPts val="240"/>
              </a:spcBef>
              <a:buClr>
                <a:schemeClr val="accent2"/>
              </a:buClr>
              <a:buFont typeface="Noto Sans Symbols"/>
              <a:buNone/>
              <a:defRPr sz="1200" b="1" i="0" u="none" strike="noStrike" cap="none">
                <a:solidFill>
                  <a:schemeClr val="lt1"/>
                </a:solidFill>
                <a:latin typeface="Corbel"/>
                <a:ea typeface="Corbel"/>
                <a:cs typeface="Corbel"/>
                <a:sym typeface="Corbel"/>
              </a:defRPr>
            </a:lvl2pPr>
            <a:lvl3pPr marL="914400" marR="0" lvl="2" indent="0" algn="l" rtl="0">
              <a:spcBef>
                <a:spcPts val="200"/>
              </a:spcBef>
              <a:buClr>
                <a:schemeClr val="accent1"/>
              </a:buClr>
              <a:buFont typeface="Noto Sans Symbols"/>
              <a:buNone/>
              <a:defRPr sz="1000" b="1" i="0" u="none" strike="noStrike" cap="none">
                <a:solidFill>
                  <a:schemeClr val="lt1"/>
                </a:solidFill>
                <a:latin typeface="Corbel"/>
                <a:ea typeface="Corbel"/>
                <a:cs typeface="Corbel"/>
                <a:sym typeface="Corbel"/>
              </a:defRPr>
            </a:lvl3pPr>
            <a:lvl4pPr marL="1371600" marR="0" lvl="3" indent="0" algn="l" rtl="0">
              <a:spcBef>
                <a:spcPts val="180"/>
              </a:spcBef>
              <a:buClr>
                <a:schemeClr val="accent2"/>
              </a:buClr>
              <a:buFont typeface="Noto Sans Symbols"/>
              <a:buNone/>
              <a:defRPr sz="900" b="1" i="0" u="none" strike="noStrike" cap="none">
                <a:solidFill>
                  <a:schemeClr val="lt1"/>
                </a:solidFill>
                <a:latin typeface="Corbel"/>
                <a:ea typeface="Corbel"/>
                <a:cs typeface="Corbel"/>
                <a:sym typeface="Corbel"/>
              </a:defRPr>
            </a:lvl4pPr>
            <a:lvl5pPr marL="1828800" marR="0" lvl="4" indent="0" algn="l" rtl="0">
              <a:spcBef>
                <a:spcPts val="180"/>
              </a:spcBef>
              <a:buClr>
                <a:schemeClr val="accent1"/>
              </a:buClr>
              <a:buFont typeface="Noto Sans Symbols"/>
              <a:buNone/>
              <a:defRPr sz="900" b="1" i="0" u="none" strike="noStrike" cap="none">
                <a:solidFill>
                  <a:schemeClr val="lt1"/>
                </a:solidFill>
                <a:latin typeface="Corbel"/>
                <a:ea typeface="Corbel"/>
                <a:cs typeface="Corbel"/>
                <a:sym typeface="Corbel"/>
              </a:defRPr>
            </a:lvl5pPr>
            <a:lvl6pPr marL="2286000" marR="0" lvl="5" indent="0" algn="l" rtl="0">
              <a:spcBef>
                <a:spcPts val="180"/>
              </a:spcBef>
              <a:buClr>
                <a:schemeClr val="lt1"/>
              </a:buClr>
              <a:buFont typeface="Arial"/>
              <a:buNone/>
              <a:defRPr sz="900" b="0" i="0" u="none" strike="noStrike" cap="none">
                <a:solidFill>
                  <a:schemeClr val="lt1"/>
                </a:solidFill>
                <a:latin typeface="Corbel"/>
                <a:ea typeface="Corbel"/>
                <a:cs typeface="Corbel"/>
                <a:sym typeface="Corbel"/>
              </a:defRPr>
            </a:lvl6pPr>
            <a:lvl7pPr marL="2743200" marR="0" lvl="6" indent="0" algn="l" rtl="0">
              <a:spcBef>
                <a:spcPts val="180"/>
              </a:spcBef>
              <a:buClr>
                <a:schemeClr val="lt1"/>
              </a:buClr>
              <a:buFont typeface="Arial"/>
              <a:buNone/>
              <a:defRPr sz="900" b="0" i="0" u="none" strike="noStrike" cap="none">
                <a:solidFill>
                  <a:schemeClr val="lt1"/>
                </a:solidFill>
                <a:latin typeface="Corbel"/>
                <a:ea typeface="Corbel"/>
                <a:cs typeface="Corbel"/>
                <a:sym typeface="Corbel"/>
              </a:defRPr>
            </a:lvl7pPr>
            <a:lvl8pPr marL="3200400" marR="0" lvl="7" indent="0" algn="l" rtl="0">
              <a:spcBef>
                <a:spcPts val="180"/>
              </a:spcBef>
              <a:buClr>
                <a:schemeClr val="lt1"/>
              </a:buClr>
              <a:buFont typeface="Arial"/>
              <a:buNone/>
              <a:defRPr sz="900" b="0" i="0" u="none" strike="noStrike" cap="none">
                <a:solidFill>
                  <a:schemeClr val="lt1"/>
                </a:solidFill>
                <a:latin typeface="Corbel"/>
                <a:ea typeface="Corbel"/>
                <a:cs typeface="Corbel"/>
                <a:sym typeface="Corbel"/>
              </a:defRPr>
            </a:lvl8pPr>
            <a:lvl9pPr marL="3657600" marR="0" lvl="8" indent="0" algn="l" rtl="0">
              <a:spcBef>
                <a:spcPts val="180"/>
              </a:spcBef>
              <a:buClr>
                <a:schemeClr val="lt1"/>
              </a:buClr>
              <a:buFont typeface="Arial"/>
              <a:buNone/>
              <a:defRPr sz="900" b="0" i="0" u="none" strike="noStrike" cap="none">
                <a:solidFill>
                  <a:schemeClr val="lt1"/>
                </a:solidFill>
                <a:latin typeface="Corbel"/>
                <a:ea typeface="Corbel"/>
                <a:cs typeface="Corbel"/>
                <a:sym typeface="Corbel"/>
              </a:defRPr>
            </a:lvl9pPr>
          </a:lstStyle>
          <a:p>
            <a:endParaRPr/>
          </a:p>
        </p:txBody>
      </p:sp>
      <p:sp>
        <p:nvSpPr>
          <p:cNvPr id="116" name="Shape 116"/>
          <p:cNvSpPr txBox="1">
            <a:spLocks noGrp="1"/>
          </p:cNvSpPr>
          <p:nvPr>
            <p:ph type="dt" idx="10"/>
          </p:nvPr>
        </p:nvSpPr>
        <p:spPr>
          <a:xfrm>
            <a:off x="6571128" y="6356350"/>
            <a:ext cx="2133599" cy="365125"/>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117" name="Shape 117"/>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118" name="Shape 118"/>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GB" sz="1200">
                <a:solidFill>
                  <a:srgbClr val="FFFFFF"/>
                </a:solidFill>
                <a:latin typeface="Corbel"/>
                <a:ea typeface="Corbel"/>
                <a:cs typeface="Corbel"/>
                <a:sym typeface="Corbel"/>
              </a:rPr>
              <a:t>‹#›</a:t>
            </a:fld>
            <a:endParaRPr lang="en-GB" sz="1200">
              <a:solidFill>
                <a:srgbClr val="FFFFFF"/>
              </a:solidFill>
              <a:latin typeface="Corbel"/>
              <a:ea typeface="Corbel"/>
              <a:cs typeface="Corbel"/>
              <a:sym typeface="Corbel"/>
            </a:endParaRPr>
          </a:p>
        </p:txBody>
      </p:sp>
      <p:sp>
        <p:nvSpPr>
          <p:cNvPr id="119" name="Shape 119"/>
          <p:cNvSpPr/>
          <p:nvPr/>
        </p:nvSpPr>
        <p:spPr>
          <a:xfrm>
            <a:off x="4285130" y="1116105"/>
            <a:ext cx="4724400" cy="4724400"/>
          </a:xfrm>
          <a:prstGeom prst="ellipse">
            <a:avLst/>
          </a:prstGeom>
          <a:gradFill>
            <a:gsLst>
              <a:gs pos="0">
                <a:schemeClr val="accent1"/>
              </a:gs>
              <a:gs pos="50000">
                <a:srgbClr val="D59300"/>
              </a:gs>
              <a:gs pos="100000">
                <a:schemeClr val="accent1"/>
              </a:gs>
            </a:gsLst>
            <a:lin ang="8400000" scaled="0"/>
          </a:gra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orbel"/>
              <a:ea typeface="Corbel"/>
              <a:cs typeface="Corbel"/>
              <a:sym typeface="Corbel"/>
            </a:endParaRPr>
          </a:p>
        </p:txBody>
      </p:sp>
      <p:sp>
        <p:nvSpPr>
          <p:cNvPr id="120" name="Shape 120"/>
          <p:cNvSpPr>
            <a:spLocks noGrp="1"/>
          </p:cNvSpPr>
          <p:nvPr>
            <p:ph type="pic" idx="2"/>
          </p:nvPr>
        </p:nvSpPr>
        <p:spPr>
          <a:xfrm>
            <a:off x="4473385" y="1148000"/>
            <a:ext cx="4434839" cy="4434986"/>
          </a:xfrm>
          <a:prstGeom prst="ellipse">
            <a:avLst/>
          </a:prstGeom>
          <a:noFill/>
          <a:ln>
            <a:noFill/>
          </a:ln>
        </p:spPr>
        <p:txBody>
          <a:bodyPr lIns="91425" tIns="91425" rIns="91425" bIns="91425" anchor="t" anchorCtr="0"/>
          <a:lstStyle>
            <a:lvl1pPr marL="342900" marR="0" lvl="0" indent="-342900" algn="r" rtl="0">
              <a:spcBef>
                <a:spcPts val="360"/>
              </a:spcBef>
              <a:buClr>
                <a:schemeClr val="accent1"/>
              </a:buClr>
              <a:buFont typeface="Noto Sans Symbols"/>
              <a:buNone/>
              <a:defRPr sz="1800" b="1" i="0" u="none" strike="noStrike" cap="none">
                <a:solidFill>
                  <a:schemeClr val="lt1"/>
                </a:solidFill>
                <a:latin typeface="Corbel"/>
                <a:ea typeface="Corbel"/>
                <a:cs typeface="Corbel"/>
                <a:sym typeface="Corbel"/>
              </a:defRPr>
            </a:lvl1pPr>
            <a:lvl2pPr marL="457200" marR="0" lvl="1" indent="0" algn="l" rtl="0">
              <a:spcBef>
                <a:spcPts val="560"/>
              </a:spcBef>
              <a:buClr>
                <a:schemeClr val="accent2"/>
              </a:buClr>
              <a:buFont typeface="Noto Sans Symbols"/>
              <a:buNone/>
              <a:defRPr sz="2800" b="1" i="0" u="none" strike="noStrike" cap="none">
                <a:solidFill>
                  <a:schemeClr val="lt1"/>
                </a:solidFill>
                <a:latin typeface="Corbel"/>
                <a:ea typeface="Corbel"/>
                <a:cs typeface="Corbel"/>
                <a:sym typeface="Corbel"/>
              </a:defRPr>
            </a:lvl2pPr>
            <a:lvl3pPr marL="914400" marR="0" lvl="2" indent="0" algn="l" rtl="0">
              <a:spcBef>
                <a:spcPts val="480"/>
              </a:spcBef>
              <a:buClr>
                <a:schemeClr val="accent1"/>
              </a:buClr>
              <a:buFont typeface="Noto Sans Symbols"/>
              <a:buNone/>
              <a:defRPr sz="2400" b="1" i="0" u="none" strike="noStrike" cap="none">
                <a:solidFill>
                  <a:schemeClr val="lt1"/>
                </a:solidFill>
                <a:latin typeface="Corbel"/>
                <a:ea typeface="Corbel"/>
                <a:cs typeface="Corbel"/>
                <a:sym typeface="Corbel"/>
              </a:defRPr>
            </a:lvl3pPr>
            <a:lvl4pPr marL="1371600" marR="0" lvl="3" indent="0" algn="l" rtl="0">
              <a:spcBef>
                <a:spcPts val="400"/>
              </a:spcBef>
              <a:buClr>
                <a:schemeClr val="accent2"/>
              </a:buClr>
              <a:buFont typeface="Noto Sans Symbols"/>
              <a:buNone/>
              <a:defRPr sz="2000" b="1" i="0" u="none" strike="noStrike" cap="none">
                <a:solidFill>
                  <a:schemeClr val="lt1"/>
                </a:solidFill>
                <a:latin typeface="Corbel"/>
                <a:ea typeface="Corbel"/>
                <a:cs typeface="Corbel"/>
                <a:sym typeface="Corbel"/>
              </a:defRPr>
            </a:lvl4pPr>
            <a:lvl5pPr marL="1828800" marR="0" lvl="4" indent="0" algn="l" rtl="0">
              <a:spcBef>
                <a:spcPts val="400"/>
              </a:spcBef>
              <a:buClr>
                <a:schemeClr val="accent1"/>
              </a:buClr>
              <a:buFont typeface="Noto Sans Symbols"/>
              <a:buNone/>
              <a:defRPr sz="2000" b="1" i="0" u="none" strike="noStrike" cap="none">
                <a:solidFill>
                  <a:schemeClr val="lt1"/>
                </a:solidFill>
                <a:latin typeface="Corbel"/>
                <a:ea typeface="Corbel"/>
                <a:cs typeface="Corbel"/>
                <a:sym typeface="Corbel"/>
              </a:defRPr>
            </a:lvl5pPr>
            <a:lvl6pPr marL="2286000" marR="0" lvl="5" indent="0" algn="l" rtl="0">
              <a:spcBef>
                <a:spcPts val="400"/>
              </a:spcBef>
              <a:buClr>
                <a:schemeClr val="lt1"/>
              </a:buClr>
              <a:buFont typeface="Arial"/>
              <a:buNone/>
              <a:defRPr sz="2000" b="0" i="0" u="none" strike="noStrike" cap="none">
                <a:solidFill>
                  <a:schemeClr val="lt1"/>
                </a:solidFill>
                <a:latin typeface="Corbel"/>
                <a:ea typeface="Corbel"/>
                <a:cs typeface="Corbel"/>
                <a:sym typeface="Corbel"/>
              </a:defRPr>
            </a:lvl6pPr>
            <a:lvl7pPr marL="2743200" marR="0" lvl="6" indent="0" algn="l" rtl="0">
              <a:spcBef>
                <a:spcPts val="400"/>
              </a:spcBef>
              <a:buClr>
                <a:schemeClr val="lt1"/>
              </a:buClr>
              <a:buFont typeface="Arial"/>
              <a:buNone/>
              <a:defRPr sz="2000" b="0" i="0" u="none" strike="noStrike" cap="none">
                <a:solidFill>
                  <a:schemeClr val="lt1"/>
                </a:solidFill>
                <a:latin typeface="Corbel"/>
                <a:ea typeface="Corbel"/>
                <a:cs typeface="Corbel"/>
                <a:sym typeface="Corbel"/>
              </a:defRPr>
            </a:lvl7pPr>
            <a:lvl8pPr marL="3200400" marR="0" lvl="7" indent="0" algn="l" rtl="0">
              <a:spcBef>
                <a:spcPts val="400"/>
              </a:spcBef>
              <a:buClr>
                <a:schemeClr val="lt1"/>
              </a:buClr>
              <a:buFont typeface="Arial"/>
              <a:buNone/>
              <a:defRPr sz="2000" b="0" i="0" u="none" strike="noStrike" cap="none">
                <a:solidFill>
                  <a:schemeClr val="lt1"/>
                </a:solidFill>
                <a:latin typeface="Corbel"/>
                <a:ea typeface="Corbel"/>
                <a:cs typeface="Corbel"/>
                <a:sym typeface="Corbel"/>
              </a:defRPr>
            </a:lvl8pPr>
            <a:lvl9pPr marL="3657600" marR="0" lvl="8" indent="0" algn="l" rtl="0">
              <a:spcBef>
                <a:spcPts val="400"/>
              </a:spcBef>
              <a:buClr>
                <a:schemeClr val="lt1"/>
              </a:buClr>
              <a:buFont typeface="Arial"/>
              <a:buNone/>
              <a:defRPr sz="2000" b="0" i="0" u="none" strike="noStrike" cap="none">
                <a:solidFill>
                  <a:schemeClr val="lt1"/>
                </a:solidFill>
                <a:latin typeface="Corbel"/>
                <a:ea typeface="Corbel"/>
                <a:cs typeface="Corbel"/>
                <a:sym typeface="Corbe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3" name="Shape 123"/>
          <p:cNvSpPr txBox="1">
            <a:spLocks noGrp="1"/>
          </p:cNvSpPr>
          <p:nvPr>
            <p:ph type="body" idx="1"/>
          </p:nvPr>
        </p:nvSpPr>
        <p:spPr>
          <a:xfrm rot="5400000">
            <a:off x="2590799" y="-76199"/>
            <a:ext cx="3962399" cy="8229600"/>
          </a:xfrm>
          <a:prstGeom prst="rect">
            <a:avLst/>
          </a:prstGeom>
          <a:noFill/>
          <a:ln>
            <a:noFill/>
          </a:ln>
        </p:spPr>
        <p:txBody>
          <a:bodyPr lIns="91425" tIns="91425" rIns="91425" bIns="91425" anchor="t" anchorCtr="0"/>
          <a:lstStyle>
            <a:lvl1pPr marL="342900" marR="0" lvl="0" indent="-205740" algn="l" rtl="0">
              <a:spcBef>
                <a:spcPts val="480"/>
              </a:spcBef>
              <a:buClr>
                <a:schemeClr val="accent1"/>
              </a:buClr>
              <a:buSzPct val="90000"/>
              <a:buFont typeface="Noto Sans Symbols"/>
              <a:buChar char="●"/>
              <a:defRPr sz="2400" b="1" i="0" u="none" strike="noStrike" cap="none">
                <a:solidFill>
                  <a:schemeClr val="lt1"/>
                </a:solidFill>
                <a:latin typeface="Corbel"/>
                <a:ea typeface="Corbel"/>
                <a:cs typeface="Corbel"/>
                <a:sym typeface="Corbel"/>
              </a:defRPr>
            </a:lvl1pPr>
            <a:lvl2pPr marL="685800" marR="0" lvl="1" indent="-217169" algn="l" rtl="0">
              <a:spcBef>
                <a:spcPts val="440"/>
              </a:spcBef>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234950" algn="l" rtl="0">
              <a:spcBef>
                <a:spcPts val="400"/>
              </a:spcBef>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240030" algn="l" rtl="0">
              <a:spcBef>
                <a:spcPts val="360"/>
              </a:spcBef>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246380" algn="l" rtl="0">
              <a:spcBef>
                <a:spcPts val="360"/>
              </a:spcBef>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124" name="Shape 124"/>
          <p:cNvSpPr txBox="1">
            <a:spLocks noGrp="1"/>
          </p:cNvSpPr>
          <p:nvPr>
            <p:ph type="dt" idx="10"/>
          </p:nvPr>
        </p:nvSpPr>
        <p:spPr>
          <a:xfrm>
            <a:off x="6571128" y="6356350"/>
            <a:ext cx="2133599" cy="365125"/>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125" name="Shape 125"/>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126" name="Shape 126"/>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GB" sz="1200">
                <a:solidFill>
                  <a:srgbClr val="FFFFFF"/>
                </a:solidFill>
                <a:latin typeface="Corbel"/>
                <a:ea typeface="Corbel"/>
                <a:cs typeface="Corbel"/>
                <a:sym typeface="Corbel"/>
              </a:rPr>
              <a:t>‹#›</a:t>
            </a:fld>
            <a:endParaRPr lang="en-GB" sz="1200">
              <a:solidFill>
                <a:srgbClr val="FFFFFF"/>
              </a:solidFill>
              <a:latin typeface="Corbel"/>
              <a:ea typeface="Corbel"/>
              <a:cs typeface="Corbel"/>
              <a:sym typeface="Corbel"/>
            </a:endParaRPr>
          </a:p>
        </p:txBody>
      </p:sp>
      <p:grpSp>
        <p:nvGrpSpPr>
          <p:cNvPr id="127" name="Shape 127"/>
          <p:cNvGrpSpPr/>
          <p:nvPr/>
        </p:nvGrpSpPr>
        <p:grpSpPr>
          <a:xfrm>
            <a:off x="0" y="1584168"/>
            <a:ext cx="9144000" cy="45291"/>
            <a:chOff x="0" y="1613646"/>
            <a:chExt cx="9144000" cy="45291"/>
          </a:xfrm>
        </p:grpSpPr>
        <p:cxnSp>
          <p:nvCxnSpPr>
            <p:cNvPr id="128" name="Shape 128"/>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129" name="Shape 129"/>
            <p:cNvCxnSpPr/>
            <p:nvPr/>
          </p:nvCxnSpPr>
          <p:spPr>
            <a:xfrm>
              <a:off x="0" y="1613646"/>
              <a:ext cx="9144000" cy="1587"/>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rot="5400000">
            <a:off x="5591968" y="2574131"/>
            <a:ext cx="5516562" cy="1587499"/>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2" name="Shape 132"/>
          <p:cNvSpPr txBox="1">
            <a:spLocks noGrp="1"/>
          </p:cNvSpPr>
          <p:nvPr>
            <p:ph type="body" idx="1"/>
          </p:nvPr>
        </p:nvSpPr>
        <p:spPr>
          <a:xfrm rot="5400000">
            <a:off x="1013618" y="53181"/>
            <a:ext cx="5516562" cy="6629400"/>
          </a:xfrm>
          <a:prstGeom prst="rect">
            <a:avLst/>
          </a:prstGeom>
          <a:noFill/>
          <a:ln>
            <a:noFill/>
          </a:ln>
        </p:spPr>
        <p:txBody>
          <a:bodyPr lIns="91425" tIns="91425" rIns="91425" bIns="91425" anchor="t" anchorCtr="0"/>
          <a:lstStyle>
            <a:lvl1pPr marL="342900" marR="0" lvl="0" indent="-205740" algn="l" rtl="0">
              <a:spcBef>
                <a:spcPts val="480"/>
              </a:spcBef>
              <a:buClr>
                <a:schemeClr val="accent1"/>
              </a:buClr>
              <a:buSzPct val="90000"/>
              <a:buFont typeface="Noto Sans Symbols"/>
              <a:buChar char="●"/>
              <a:defRPr sz="2400" b="1" i="0" u="none" strike="noStrike" cap="none">
                <a:solidFill>
                  <a:schemeClr val="lt1"/>
                </a:solidFill>
                <a:latin typeface="Corbel"/>
                <a:ea typeface="Corbel"/>
                <a:cs typeface="Corbel"/>
                <a:sym typeface="Corbel"/>
              </a:defRPr>
            </a:lvl1pPr>
            <a:lvl2pPr marL="685800" marR="0" lvl="1" indent="-217169" algn="l" rtl="0">
              <a:spcBef>
                <a:spcPts val="440"/>
              </a:spcBef>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234950" algn="l" rtl="0">
              <a:spcBef>
                <a:spcPts val="400"/>
              </a:spcBef>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240030" algn="l" rtl="0">
              <a:spcBef>
                <a:spcPts val="360"/>
              </a:spcBef>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246380" algn="l" rtl="0">
              <a:spcBef>
                <a:spcPts val="360"/>
              </a:spcBef>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133" name="Shape 133"/>
          <p:cNvSpPr txBox="1">
            <a:spLocks noGrp="1"/>
          </p:cNvSpPr>
          <p:nvPr>
            <p:ph type="dt" idx="10"/>
          </p:nvPr>
        </p:nvSpPr>
        <p:spPr>
          <a:xfrm>
            <a:off x="7556499" y="6356350"/>
            <a:ext cx="1148229" cy="365125"/>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134" name="Shape 134"/>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135" name="Shape 135"/>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GB" sz="1200">
                <a:solidFill>
                  <a:srgbClr val="FFFFFF"/>
                </a:solidFill>
                <a:latin typeface="Corbel"/>
                <a:ea typeface="Corbel"/>
                <a:cs typeface="Corbel"/>
                <a:sym typeface="Corbel"/>
              </a:rPr>
              <a:t>‹#›</a:t>
            </a:fld>
            <a:endParaRPr lang="en-GB" sz="1200">
              <a:solidFill>
                <a:srgbClr val="FFFFFF"/>
              </a:solidFill>
              <a:latin typeface="Corbel"/>
              <a:ea typeface="Corbel"/>
              <a:cs typeface="Corbel"/>
              <a:sym typeface="Corbel"/>
            </a:endParaRPr>
          </a:p>
        </p:txBody>
      </p:sp>
      <p:grpSp>
        <p:nvGrpSpPr>
          <p:cNvPr id="136" name="Shape 136"/>
          <p:cNvGrpSpPr/>
          <p:nvPr/>
        </p:nvGrpSpPr>
        <p:grpSpPr>
          <a:xfrm rot="5400000">
            <a:off x="4065259" y="3406355"/>
            <a:ext cx="6858000" cy="45291"/>
            <a:chOff x="0" y="1613646"/>
            <a:chExt cx="9144000" cy="45291"/>
          </a:xfrm>
        </p:grpSpPr>
        <p:cxnSp>
          <p:nvCxnSpPr>
            <p:cNvPr id="137" name="Shape 137"/>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138" name="Shape 138"/>
            <p:cNvCxnSpPr/>
            <p:nvPr/>
          </p:nvCxnSpPr>
          <p:spPr>
            <a:xfrm>
              <a:off x="0" y="1613646"/>
              <a:ext cx="9144000" cy="1587"/>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1295400" y="381000"/>
            <a:ext cx="7772400" cy="11430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1" name="Shape 141"/>
          <p:cNvSpPr txBox="1">
            <a:spLocks noGrp="1"/>
          </p:cNvSpPr>
          <p:nvPr>
            <p:ph type="body" idx="1"/>
          </p:nvPr>
        </p:nvSpPr>
        <p:spPr>
          <a:xfrm>
            <a:off x="1295400" y="1905000"/>
            <a:ext cx="3809999" cy="4114800"/>
          </a:xfrm>
          <a:prstGeom prst="rect">
            <a:avLst/>
          </a:prstGeom>
          <a:noFill/>
          <a:ln>
            <a:noFill/>
          </a:ln>
        </p:spPr>
        <p:txBody>
          <a:bodyPr lIns="91425" tIns="91425" rIns="91425" bIns="91425" anchor="t" anchorCtr="0"/>
          <a:lstStyle>
            <a:lvl1pPr marL="342900" marR="0" lvl="0" indent="-205740" algn="l" rtl="0">
              <a:spcBef>
                <a:spcPts val="480"/>
              </a:spcBef>
              <a:buClr>
                <a:schemeClr val="accent1"/>
              </a:buClr>
              <a:buSzPct val="90000"/>
              <a:buFont typeface="Noto Sans Symbols"/>
              <a:buChar char="●"/>
              <a:defRPr sz="2400" b="1" i="0" u="none" strike="noStrike" cap="none">
                <a:solidFill>
                  <a:schemeClr val="lt1"/>
                </a:solidFill>
                <a:latin typeface="Corbel"/>
                <a:ea typeface="Corbel"/>
                <a:cs typeface="Corbel"/>
                <a:sym typeface="Corbel"/>
              </a:defRPr>
            </a:lvl1pPr>
            <a:lvl2pPr marL="685800" marR="0" lvl="1" indent="-217169" algn="l" rtl="0">
              <a:spcBef>
                <a:spcPts val="440"/>
              </a:spcBef>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234950" algn="l" rtl="0">
              <a:spcBef>
                <a:spcPts val="400"/>
              </a:spcBef>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240030" algn="l" rtl="0">
              <a:spcBef>
                <a:spcPts val="360"/>
              </a:spcBef>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246380" algn="l" rtl="0">
              <a:spcBef>
                <a:spcPts val="360"/>
              </a:spcBef>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142" name="Shape 142"/>
          <p:cNvSpPr txBox="1">
            <a:spLocks noGrp="1"/>
          </p:cNvSpPr>
          <p:nvPr>
            <p:ph type="body" idx="2"/>
          </p:nvPr>
        </p:nvSpPr>
        <p:spPr>
          <a:xfrm>
            <a:off x="5257800" y="1905000"/>
            <a:ext cx="3809999" cy="4114800"/>
          </a:xfrm>
          <a:prstGeom prst="rect">
            <a:avLst/>
          </a:prstGeom>
          <a:noFill/>
          <a:ln>
            <a:noFill/>
          </a:ln>
        </p:spPr>
        <p:txBody>
          <a:bodyPr lIns="91425" tIns="91425" rIns="91425" bIns="91425" anchor="t" anchorCtr="0"/>
          <a:lstStyle>
            <a:lvl1pPr marL="342900" marR="0" lvl="0" indent="-205740" algn="l" rtl="0">
              <a:spcBef>
                <a:spcPts val="480"/>
              </a:spcBef>
              <a:buClr>
                <a:schemeClr val="accent1"/>
              </a:buClr>
              <a:buSzPct val="90000"/>
              <a:buFont typeface="Noto Sans Symbols"/>
              <a:buChar char="●"/>
              <a:defRPr sz="2400" b="1" i="0" u="none" strike="noStrike" cap="none">
                <a:solidFill>
                  <a:schemeClr val="lt1"/>
                </a:solidFill>
                <a:latin typeface="Corbel"/>
                <a:ea typeface="Corbel"/>
                <a:cs typeface="Corbel"/>
                <a:sym typeface="Corbel"/>
              </a:defRPr>
            </a:lvl1pPr>
            <a:lvl2pPr marL="685800" marR="0" lvl="1" indent="-217169" algn="l" rtl="0">
              <a:spcBef>
                <a:spcPts val="440"/>
              </a:spcBef>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234950" algn="l" rtl="0">
              <a:spcBef>
                <a:spcPts val="400"/>
              </a:spcBef>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240030" algn="l" rtl="0">
              <a:spcBef>
                <a:spcPts val="360"/>
              </a:spcBef>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246380" algn="l" rtl="0">
              <a:spcBef>
                <a:spcPts val="360"/>
              </a:spcBef>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143" name="Shape 143"/>
          <p:cNvSpPr txBox="1">
            <a:spLocks noGrp="1"/>
          </p:cNvSpPr>
          <p:nvPr>
            <p:ph type="dt" idx="10"/>
          </p:nvPr>
        </p:nvSpPr>
        <p:spPr>
          <a:xfrm>
            <a:off x="6571128" y="6356350"/>
            <a:ext cx="2133599" cy="365125"/>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144" name="Shape 144"/>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145" name="Shape 145"/>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GB" sz="1200">
                <a:solidFill>
                  <a:srgbClr val="FFFFFF"/>
                </a:solidFill>
                <a:latin typeface="Corbel"/>
                <a:ea typeface="Corbel"/>
                <a:cs typeface="Corbel"/>
                <a:sym typeface="Corbel"/>
              </a:rPr>
              <a:t>‹#›</a:t>
            </a:fld>
            <a:endParaRPr lang="en-GB" sz="1200">
              <a:solidFill>
                <a:srgbClr val="FFFFFF"/>
              </a:solidFill>
              <a:latin typeface="Corbel"/>
              <a:ea typeface="Corbel"/>
              <a:cs typeface="Corbel"/>
              <a:sym typeface="Corbe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57200" y="274637"/>
            <a:ext cx="8229600" cy="1143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54" name="Shape 154"/>
          <p:cNvSpPr txBox="1">
            <a:spLocks noGrp="1"/>
          </p:cNvSpPr>
          <p:nvPr>
            <p:ph type="body" idx="1"/>
          </p:nvPr>
        </p:nvSpPr>
        <p:spPr>
          <a:xfrm>
            <a:off x="457200" y="2057400"/>
            <a:ext cx="8229600" cy="3962399"/>
          </a:xfrm>
          <a:prstGeom prst="rect">
            <a:avLst/>
          </a:prstGeom>
          <a:noFill/>
          <a:ln>
            <a:noFill/>
          </a:ln>
        </p:spPr>
        <p:txBody>
          <a:bodyPr lIns="91425" tIns="91425" rIns="91425" bIns="91425" anchor="t" anchorCtr="0"/>
          <a:lstStyle>
            <a:lvl1pPr marL="342900" marR="0" lvl="0" indent="-78740" algn="l" rtl="0">
              <a:lnSpc>
                <a:spcPct val="100000"/>
              </a:lnSpc>
              <a:spcBef>
                <a:spcPts val="2000"/>
              </a:spcBef>
              <a:spcAft>
                <a:spcPts val="0"/>
              </a:spcAft>
              <a:buClr>
                <a:schemeClr val="accent1"/>
              </a:buClr>
              <a:buSzPct val="90000"/>
              <a:buFont typeface="Noto Sans Symbols"/>
              <a:buChar char="●"/>
              <a:defRPr sz="2400" b="1" i="0" u="none" strike="noStrike" cap="none">
                <a:solidFill>
                  <a:schemeClr val="lt1"/>
                </a:solidFill>
                <a:latin typeface="Corbel"/>
                <a:ea typeface="Corbel"/>
                <a:cs typeface="Corbel"/>
                <a:sym typeface="Corbel"/>
              </a:defRPr>
            </a:lvl1pPr>
            <a:lvl2pPr marL="685800" marR="0" lvl="1" indent="-102869" algn="l" rtl="0">
              <a:lnSpc>
                <a:spcPct val="100000"/>
              </a:lnSpc>
              <a:spcBef>
                <a:spcPts val="600"/>
              </a:spcBef>
              <a:spcAft>
                <a:spcPts val="0"/>
              </a:spcAft>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120650" algn="l" rtl="0">
              <a:lnSpc>
                <a:spcPct val="100000"/>
              </a:lnSpc>
              <a:spcBef>
                <a:spcPts val="6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138430" algn="l" rtl="0">
              <a:lnSpc>
                <a:spcPct val="100000"/>
              </a:lnSpc>
              <a:spcBef>
                <a:spcPts val="60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144780" algn="l" rtl="0">
              <a:lnSpc>
                <a:spcPct val="100000"/>
              </a:lnSpc>
              <a:spcBef>
                <a:spcPts val="60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155" name="Shape 155"/>
          <p:cNvSpPr txBox="1">
            <a:spLocks noGrp="1"/>
          </p:cNvSpPr>
          <p:nvPr>
            <p:ph type="dt" idx="10"/>
          </p:nvPr>
        </p:nvSpPr>
        <p:spPr>
          <a:xfrm>
            <a:off x="6571128" y="6356348"/>
            <a:ext cx="2133599" cy="365199"/>
          </a:xfrm>
          <a:prstGeom prst="rect">
            <a:avLst/>
          </a:prstGeom>
          <a:noFill/>
          <a:ln>
            <a:noFill/>
          </a:ln>
        </p:spPr>
        <p:txBody>
          <a:bodyPr lIns="91425" tIns="91425" rIns="91425" bIns="91425" anchor="ctr" anchorCtr="0"/>
          <a:lstStyle>
            <a:lvl1pPr marL="0" marR="0" lvl="0" indent="0" algn="r" rtl="0">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156" name="Shape 156"/>
          <p:cNvSpPr txBox="1">
            <a:spLocks noGrp="1"/>
          </p:cNvSpPr>
          <p:nvPr>
            <p:ph type="ftr" idx="11"/>
          </p:nvPr>
        </p:nvSpPr>
        <p:spPr>
          <a:xfrm>
            <a:off x="457200" y="6356348"/>
            <a:ext cx="2895600" cy="365199"/>
          </a:xfrm>
          <a:prstGeom prst="rect">
            <a:avLst/>
          </a:prstGeom>
          <a:noFill/>
          <a:ln>
            <a:noFill/>
          </a:ln>
        </p:spPr>
        <p:txBody>
          <a:bodyPr lIns="91425" tIns="91425" rIns="91425" bIns="91425" anchor="ctr" anchorCtr="0"/>
          <a:lstStyle>
            <a:lvl1pPr marL="0" marR="0" lvl="0" indent="0" algn="l" rtl="0">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157" name="Shape 157"/>
          <p:cNvSpPr txBox="1">
            <a:spLocks noGrp="1"/>
          </p:cNvSpPr>
          <p:nvPr>
            <p:ph type="sldNum" idx="12"/>
          </p:nvPr>
        </p:nvSpPr>
        <p:spPr>
          <a:xfrm>
            <a:off x="4267200" y="6356348"/>
            <a:ext cx="609599" cy="36519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GB" sz="1200" b="0" i="0" u="none" strike="noStrike" cap="none">
                <a:solidFill>
                  <a:srgbClr val="FFFFFF"/>
                </a:solidFill>
                <a:latin typeface="Arial"/>
                <a:ea typeface="Arial"/>
                <a:cs typeface="Arial"/>
                <a:sym typeface="Arial"/>
              </a:rPr>
              <a:t>‹#›</a:t>
            </a:fld>
            <a:endParaRPr lang="en-GB" sz="1200" b="0" i="0" u="none" strike="noStrike" cap="none">
              <a:solidFill>
                <a:srgbClr val="FFFFFF"/>
              </a:solidFill>
              <a:latin typeface="Arial"/>
              <a:ea typeface="Arial"/>
              <a:cs typeface="Arial"/>
              <a:sym typeface="Arial"/>
            </a:endParaRPr>
          </a:p>
        </p:txBody>
      </p:sp>
      <p:grpSp>
        <p:nvGrpSpPr>
          <p:cNvPr id="158" name="Shape 158"/>
          <p:cNvGrpSpPr/>
          <p:nvPr/>
        </p:nvGrpSpPr>
        <p:grpSpPr>
          <a:xfrm>
            <a:off x="0" y="1584167"/>
            <a:ext cx="9144000" cy="45204"/>
            <a:chOff x="0" y="1613645"/>
            <a:chExt cx="9144000" cy="45204"/>
          </a:xfrm>
        </p:grpSpPr>
        <p:cxnSp>
          <p:nvCxnSpPr>
            <p:cNvPr id="159" name="Shape 159"/>
            <p:cNvCxnSpPr/>
            <p:nvPr/>
          </p:nvCxnSpPr>
          <p:spPr>
            <a:xfrm>
              <a:off x="0" y="1657350"/>
              <a:ext cx="9144000" cy="1500"/>
            </a:xfrm>
            <a:prstGeom prst="straightConnector1">
              <a:avLst/>
            </a:prstGeom>
            <a:noFill/>
            <a:ln w="88900" cap="flat" cmpd="sng">
              <a:solidFill>
                <a:srgbClr val="5798E8"/>
              </a:solidFill>
              <a:prstDash val="solid"/>
              <a:round/>
              <a:headEnd type="none" w="med" len="med"/>
              <a:tailEnd type="none" w="med" len="med"/>
            </a:ln>
          </p:spPr>
        </p:cxnSp>
        <p:cxnSp>
          <p:nvCxnSpPr>
            <p:cNvPr id="160" name="Shape 160"/>
            <p:cNvCxnSpPr/>
            <p:nvPr/>
          </p:nvCxnSpPr>
          <p:spPr>
            <a:xfrm>
              <a:off x="0" y="1613645"/>
              <a:ext cx="9144000" cy="1500"/>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61"/>
        <p:cNvGrpSpPr/>
        <p:nvPr/>
      </p:nvGrpSpPr>
      <p:grpSpPr>
        <a:xfrm>
          <a:off x="0" y="0"/>
          <a:ext cx="0" cy="0"/>
          <a:chOff x="0" y="0"/>
          <a:chExt cx="0" cy="0"/>
        </a:xfrm>
      </p:grpSpPr>
      <p:grpSp>
        <p:nvGrpSpPr>
          <p:cNvPr id="162" name="Shape 162"/>
          <p:cNvGrpSpPr/>
          <p:nvPr/>
        </p:nvGrpSpPr>
        <p:grpSpPr>
          <a:xfrm>
            <a:off x="0" y="1461246"/>
            <a:ext cx="9144000" cy="45204"/>
            <a:chOff x="0" y="1613645"/>
            <a:chExt cx="9144000" cy="45204"/>
          </a:xfrm>
        </p:grpSpPr>
        <p:cxnSp>
          <p:nvCxnSpPr>
            <p:cNvPr id="163" name="Shape 163"/>
            <p:cNvCxnSpPr/>
            <p:nvPr/>
          </p:nvCxnSpPr>
          <p:spPr>
            <a:xfrm>
              <a:off x="0" y="1657350"/>
              <a:ext cx="9144000" cy="1500"/>
            </a:xfrm>
            <a:prstGeom prst="straightConnector1">
              <a:avLst/>
            </a:prstGeom>
            <a:noFill/>
            <a:ln w="88900" cap="flat" cmpd="sng">
              <a:solidFill>
                <a:srgbClr val="5798E8"/>
              </a:solidFill>
              <a:prstDash val="solid"/>
              <a:round/>
              <a:headEnd type="none" w="med" len="med"/>
              <a:tailEnd type="none" w="med" len="med"/>
            </a:ln>
          </p:spPr>
        </p:cxnSp>
        <p:cxnSp>
          <p:nvCxnSpPr>
            <p:cNvPr id="164" name="Shape 164"/>
            <p:cNvCxnSpPr/>
            <p:nvPr/>
          </p:nvCxnSpPr>
          <p:spPr>
            <a:xfrm>
              <a:off x="0" y="1613645"/>
              <a:ext cx="9144000" cy="1500"/>
            </a:xfrm>
            <a:prstGeom prst="straightConnector1">
              <a:avLst/>
            </a:prstGeom>
            <a:noFill/>
            <a:ln w="9525" cap="flat" cmpd="sng">
              <a:solidFill>
                <a:schemeClr val="lt1"/>
              </a:solidFill>
              <a:prstDash val="solid"/>
              <a:round/>
              <a:headEnd type="none" w="med" len="med"/>
              <a:tailEnd type="none" w="med" len="med"/>
            </a:ln>
          </p:spPr>
        </p:cxnSp>
      </p:grpSp>
      <p:grpSp>
        <p:nvGrpSpPr>
          <p:cNvPr id="165" name="Shape 165"/>
          <p:cNvGrpSpPr/>
          <p:nvPr/>
        </p:nvGrpSpPr>
        <p:grpSpPr>
          <a:xfrm>
            <a:off x="0" y="4952999"/>
            <a:ext cx="9144000" cy="45204"/>
            <a:chOff x="0" y="1613645"/>
            <a:chExt cx="9144000" cy="45204"/>
          </a:xfrm>
        </p:grpSpPr>
        <p:cxnSp>
          <p:nvCxnSpPr>
            <p:cNvPr id="166" name="Shape 166"/>
            <p:cNvCxnSpPr/>
            <p:nvPr/>
          </p:nvCxnSpPr>
          <p:spPr>
            <a:xfrm>
              <a:off x="0" y="1657350"/>
              <a:ext cx="9144000" cy="1500"/>
            </a:xfrm>
            <a:prstGeom prst="straightConnector1">
              <a:avLst/>
            </a:prstGeom>
            <a:noFill/>
            <a:ln w="88900" cap="flat" cmpd="sng">
              <a:solidFill>
                <a:srgbClr val="5798E8"/>
              </a:solidFill>
              <a:prstDash val="solid"/>
              <a:round/>
              <a:headEnd type="none" w="med" len="med"/>
              <a:tailEnd type="none" w="med" len="med"/>
            </a:ln>
          </p:spPr>
        </p:cxnSp>
        <p:cxnSp>
          <p:nvCxnSpPr>
            <p:cNvPr id="167" name="Shape 167"/>
            <p:cNvCxnSpPr/>
            <p:nvPr/>
          </p:nvCxnSpPr>
          <p:spPr>
            <a:xfrm>
              <a:off x="0" y="1613645"/>
              <a:ext cx="9144000" cy="1500"/>
            </a:xfrm>
            <a:prstGeom prst="straightConnector1">
              <a:avLst/>
            </a:prstGeom>
            <a:noFill/>
            <a:ln w="9525" cap="flat" cmpd="sng">
              <a:solidFill>
                <a:schemeClr val="lt1"/>
              </a:solidFill>
              <a:prstDash val="solid"/>
              <a:round/>
              <a:headEnd type="none" w="med" len="med"/>
              <a:tailEnd type="none" w="med" len="med"/>
            </a:ln>
          </p:spPr>
        </p:cxnSp>
      </p:grpSp>
      <p:sp>
        <p:nvSpPr>
          <p:cNvPr id="168" name="Shape 168"/>
          <p:cNvSpPr txBox="1">
            <a:spLocks noGrp="1"/>
          </p:cNvSpPr>
          <p:nvPr>
            <p:ph type="ctrTitle"/>
          </p:nvPr>
        </p:nvSpPr>
        <p:spPr>
          <a:xfrm>
            <a:off x="4114800" y="1572766"/>
            <a:ext cx="4910400" cy="2130799"/>
          </a:xfrm>
          <a:prstGeom prst="rect">
            <a:avLst/>
          </a:prstGeom>
          <a:noFill/>
          <a:ln>
            <a:noFill/>
          </a:ln>
        </p:spPr>
        <p:txBody>
          <a:bodyPr lIns="91425" tIns="91425" rIns="91425" bIns="91425" anchor="b" anchorCtr="0"/>
          <a:lstStyle>
            <a:lvl1pPr marL="0" marR="0" lvl="0" indent="0" algn="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69" name="Shape 169"/>
          <p:cNvSpPr txBox="1">
            <a:spLocks noGrp="1"/>
          </p:cNvSpPr>
          <p:nvPr>
            <p:ph type="subTitle" idx="1"/>
          </p:nvPr>
        </p:nvSpPr>
        <p:spPr>
          <a:xfrm>
            <a:off x="4114800" y="3711387"/>
            <a:ext cx="4910400" cy="887199"/>
          </a:xfrm>
          <a:prstGeom prst="rect">
            <a:avLst/>
          </a:prstGeom>
          <a:noFill/>
          <a:ln>
            <a:noFill/>
          </a:ln>
        </p:spPr>
        <p:txBody>
          <a:bodyPr lIns="91425" tIns="91425" rIns="91425" bIns="91425" anchor="t" anchorCtr="0"/>
          <a:lstStyle>
            <a:lvl1pPr marL="0" marR="0" lvl="0" indent="0" algn="r" rtl="0">
              <a:lnSpc>
                <a:spcPct val="100000"/>
              </a:lnSpc>
              <a:spcBef>
                <a:spcPts val="480"/>
              </a:spcBef>
              <a:spcAft>
                <a:spcPts val="0"/>
              </a:spcAft>
              <a:buClr>
                <a:schemeClr val="accent1"/>
              </a:buClr>
              <a:buFont typeface="Noto Sans Symbols"/>
              <a:buNone/>
              <a:defRPr sz="2400" b="1" i="0" u="none" strike="noStrike" cap="none">
                <a:solidFill>
                  <a:schemeClr val="lt1"/>
                </a:solidFill>
                <a:latin typeface="Corbel"/>
                <a:ea typeface="Corbel"/>
                <a:cs typeface="Corbel"/>
                <a:sym typeface="Corbel"/>
              </a:defRPr>
            </a:lvl1pPr>
            <a:lvl2pPr marL="457200" marR="0" lvl="1" indent="0" algn="ctr" rtl="0">
              <a:lnSpc>
                <a:spcPct val="100000"/>
              </a:lnSpc>
              <a:spcBef>
                <a:spcPts val="440"/>
              </a:spcBef>
              <a:spcAft>
                <a:spcPts val="0"/>
              </a:spcAft>
              <a:buClr>
                <a:schemeClr val="accent2"/>
              </a:buClr>
              <a:buFont typeface="Noto Sans Symbols"/>
              <a:buNone/>
              <a:defRPr sz="2200" b="1" i="0" u="none" strike="noStrike" cap="none">
                <a:solidFill>
                  <a:schemeClr val="lt1"/>
                </a:solidFill>
                <a:latin typeface="Corbel"/>
                <a:ea typeface="Corbel"/>
                <a:cs typeface="Corbel"/>
                <a:sym typeface="Corbel"/>
              </a:defRPr>
            </a:lvl2pPr>
            <a:lvl3pPr marL="914400" marR="0" lvl="2" indent="0" algn="ctr" rtl="0">
              <a:lnSpc>
                <a:spcPct val="100000"/>
              </a:lnSpc>
              <a:spcBef>
                <a:spcPts val="400"/>
              </a:spcBef>
              <a:spcAft>
                <a:spcPts val="0"/>
              </a:spcAft>
              <a:buClr>
                <a:schemeClr val="accent1"/>
              </a:buClr>
              <a:buFont typeface="Noto Sans Symbols"/>
              <a:buNone/>
              <a:defRPr sz="2000" b="1" i="0" u="none" strike="noStrike" cap="none">
                <a:solidFill>
                  <a:schemeClr val="lt1"/>
                </a:solidFill>
                <a:latin typeface="Corbel"/>
                <a:ea typeface="Corbel"/>
                <a:cs typeface="Corbel"/>
                <a:sym typeface="Corbel"/>
              </a:defRPr>
            </a:lvl3pPr>
            <a:lvl4pPr marL="1371600" marR="0" lvl="3" indent="0" algn="ctr" rtl="0">
              <a:lnSpc>
                <a:spcPct val="100000"/>
              </a:lnSpc>
              <a:spcBef>
                <a:spcPts val="360"/>
              </a:spcBef>
              <a:spcAft>
                <a:spcPts val="0"/>
              </a:spcAft>
              <a:buClr>
                <a:schemeClr val="accent2"/>
              </a:buClr>
              <a:buFont typeface="Noto Sans Symbols"/>
              <a:buNone/>
              <a:defRPr sz="1800" b="1" i="0" u="none" strike="noStrike" cap="none">
                <a:solidFill>
                  <a:schemeClr val="lt1"/>
                </a:solidFill>
                <a:latin typeface="Corbel"/>
                <a:ea typeface="Corbel"/>
                <a:cs typeface="Corbel"/>
                <a:sym typeface="Corbel"/>
              </a:defRPr>
            </a:lvl4pPr>
            <a:lvl5pPr marL="1828800" marR="0" lvl="4" indent="0" algn="ctr" rtl="0">
              <a:lnSpc>
                <a:spcPct val="100000"/>
              </a:lnSpc>
              <a:spcBef>
                <a:spcPts val="360"/>
              </a:spcBef>
              <a:spcAft>
                <a:spcPts val="0"/>
              </a:spcAft>
              <a:buClr>
                <a:schemeClr val="accent1"/>
              </a:buClr>
              <a:buFont typeface="Noto Sans Symbols"/>
              <a:buNone/>
              <a:defRPr sz="1800" b="1" i="0" u="none" strike="noStrike" cap="none">
                <a:solidFill>
                  <a:schemeClr val="lt1"/>
                </a:solidFill>
                <a:latin typeface="Corbel"/>
                <a:ea typeface="Corbel"/>
                <a:cs typeface="Corbel"/>
                <a:sym typeface="Corbel"/>
              </a:defRPr>
            </a:lvl5pPr>
            <a:lvl6pPr marL="2286000" marR="0" lvl="5" indent="0" algn="ctr"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6pPr>
            <a:lvl7pPr marL="2743200" marR="0" lvl="6" indent="0" algn="ctr"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7pPr>
            <a:lvl8pPr marL="3200400" marR="0" lvl="7" indent="0" algn="ctr"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8pPr>
            <a:lvl9pPr marL="3657600" marR="0" lvl="8" indent="0" algn="ctr"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9pPr>
          </a:lstStyle>
          <a:p>
            <a:endParaRPr/>
          </a:p>
        </p:txBody>
      </p:sp>
      <p:sp>
        <p:nvSpPr>
          <p:cNvPr id="170" name="Shape 170"/>
          <p:cNvSpPr txBox="1">
            <a:spLocks noGrp="1"/>
          </p:cNvSpPr>
          <p:nvPr>
            <p:ph type="dt" idx="10"/>
          </p:nvPr>
        </p:nvSpPr>
        <p:spPr>
          <a:xfrm>
            <a:off x="6571128" y="6356348"/>
            <a:ext cx="2133599" cy="365199"/>
          </a:xfrm>
          <a:prstGeom prst="rect">
            <a:avLst/>
          </a:prstGeom>
          <a:noFill/>
          <a:ln>
            <a:noFill/>
          </a:ln>
        </p:spPr>
        <p:txBody>
          <a:bodyPr lIns="91425" tIns="91425" rIns="91425" bIns="91425" anchor="ctr" anchorCtr="0"/>
          <a:lstStyle>
            <a:lvl1pPr marL="0" marR="0" lvl="0" indent="0" algn="r" rtl="0">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171" name="Shape 171"/>
          <p:cNvSpPr txBox="1">
            <a:spLocks noGrp="1"/>
          </p:cNvSpPr>
          <p:nvPr>
            <p:ph type="ftr" idx="11"/>
          </p:nvPr>
        </p:nvSpPr>
        <p:spPr>
          <a:xfrm>
            <a:off x="457200" y="6356348"/>
            <a:ext cx="2895600" cy="365199"/>
          </a:xfrm>
          <a:prstGeom prst="rect">
            <a:avLst/>
          </a:prstGeom>
          <a:noFill/>
          <a:ln>
            <a:noFill/>
          </a:ln>
        </p:spPr>
        <p:txBody>
          <a:bodyPr lIns="91425" tIns="91425" rIns="91425" bIns="91425" anchor="ctr" anchorCtr="0"/>
          <a:lstStyle>
            <a:lvl1pPr marL="0" marR="0" lvl="0" indent="0" algn="l" rtl="0">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172" name="Shape 172"/>
          <p:cNvSpPr txBox="1">
            <a:spLocks noGrp="1"/>
          </p:cNvSpPr>
          <p:nvPr>
            <p:ph type="sldNum" idx="12"/>
          </p:nvPr>
        </p:nvSpPr>
        <p:spPr>
          <a:xfrm>
            <a:off x="4267200" y="6356348"/>
            <a:ext cx="609599" cy="36519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GB" sz="1200">
                <a:solidFill>
                  <a:srgbClr val="FFFFFF"/>
                </a:solidFill>
                <a:latin typeface="Arial"/>
                <a:ea typeface="Arial"/>
                <a:cs typeface="Arial"/>
                <a:sym typeface="Arial"/>
              </a:rPr>
              <a:t>‹#›</a:t>
            </a:fld>
            <a:endParaRPr lang="en-GB" sz="1200">
              <a:solidFill>
                <a:srgbClr val="FFFFFF"/>
              </a:solidFill>
              <a:latin typeface="Arial"/>
              <a:ea typeface="Arial"/>
              <a:cs typeface="Arial"/>
              <a:sym typeface="Arial"/>
            </a:endParaRPr>
          </a:p>
        </p:txBody>
      </p:sp>
      <p:sp>
        <p:nvSpPr>
          <p:cNvPr id="173" name="Shape 173"/>
          <p:cNvSpPr/>
          <p:nvPr/>
        </p:nvSpPr>
        <p:spPr>
          <a:xfrm>
            <a:off x="121023" y="85164"/>
            <a:ext cx="4433099" cy="4433200"/>
          </a:xfrm>
          <a:prstGeom prst="ellipse">
            <a:avLst/>
          </a:prstGeom>
          <a:gradFill>
            <a:gsLst>
              <a:gs pos="0">
                <a:schemeClr val="accent1"/>
              </a:gs>
              <a:gs pos="50000">
                <a:srgbClr val="D59300"/>
              </a:gs>
              <a:gs pos="100000">
                <a:schemeClr val="accent1"/>
              </a:gs>
            </a:gsLst>
            <a:lin ang="8400134" scaled="0"/>
          </a:gra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rgbClr val="FFFFFF"/>
              </a:solidFill>
              <a:latin typeface="Corbel"/>
              <a:ea typeface="Corbel"/>
              <a:cs typeface="Corbel"/>
              <a:sym typeface="Corbel"/>
            </a:endParaRPr>
          </a:p>
        </p:txBody>
      </p:sp>
      <p:sp>
        <p:nvSpPr>
          <p:cNvPr id="174" name="Shape 174"/>
          <p:cNvSpPr/>
          <p:nvPr/>
        </p:nvSpPr>
        <p:spPr>
          <a:xfrm>
            <a:off x="179293" y="112056"/>
            <a:ext cx="4201200" cy="4201200"/>
          </a:xfrm>
          <a:prstGeom prst="ellipse">
            <a:avLst/>
          </a:prstGeom>
          <a:gradFill>
            <a:gsLst>
              <a:gs pos="0">
                <a:srgbClr val="F97817">
                  <a:alpha val="29411"/>
                </a:srgbClr>
              </a:gs>
              <a:gs pos="100000">
                <a:srgbClr val="C65805">
                  <a:alpha val="29411"/>
                </a:srgbClr>
              </a:gs>
            </a:gsLst>
            <a:lin ang="2700006" scaled="0"/>
          </a:gra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175" name="Shape 175"/>
          <p:cNvSpPr/>
          <p:nvPr/>
        </p:nvSpPr>
        <p:spPr>
          <a:xfrm>
            <a:off x="264460" y="138952"/>
            <a:ext cx="3988799" cy="4056399"/>
          </a:xfrm>
          <a:prstGeom prst="ellipse">
            <a:avLst/>
          </a:prstGeom>
          <a:gradFill>
            <a:gsLst>
              <a:gs pos="0">
                <a:srgbClr val="F97817">
                  <a:alpha val="29411"/>
                </a:srgbClr>
              </a:gs>
              <a:gs pos="100000">
                <a:srgbClr val="C65805">
                  <a:alpha val="29411"/>
                </a:srgbClr>
              </a:gs>
            </a:gsLst>
            <a:lin ang="2700006" scaled="0"/>
          </a:gra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176" name="Shape 176"/>
          <p:cNvSpPr/>
          <p:nvPr/>
        </p:nvSpPr>
        <p:spPr>
          <a:xfrm>
            <a:off x="264460" y="138952"/>
            <a:ext cx="3897000" cy="3896800"/>
          </a:xfrm>
          <a:prstGeom prst="ellipse">
            <a:avLst/>
          </a:prstGeom>
          <a:gradFill>
            <a:gsLst>
              <a:gs pos="0">
                <a:srgbClr val="F97817">
                  <a:alpha val="29411"/>
                </a:srgbClr>
              </a:gs>
              <a:gs pos="100000">
                <a:srgbClr val="C65805">
                  <a:alpha val="29411"/>
                </a:srgbClr>
              </a:gs>
            </a:gsLst>
            <a:lin ang="2700006" scaled="0"/>
          </a:gra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orbel"/>
              <a:ea typeface="Corbel"/>
              <a:cs typeface="Corbel"/>
              <a:sym typeface="Corbe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457200" y="274637"/>
            <a:ext cx="8229600" cy="1143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79" name="Shape 179"/>
          <p:cNvSpPr txBox="1">
            <a:spLocks noGrp="1"/>
          </p:cNvSpPr>
          <p:nvPr>
            <p:ph type="dt" idx="10"/>
          </p:nvPr>
        </p:nvSpPr>
        <p:spPr>
          <a:xfrm>
            <a:off x="6571128" y="6356348"/>
            <a:ext cx="2133599" cy="365199"/>
          </a:xfrm>
          <a:prstGeom prst="rect">
            <a:avLst/>
          </a:prstGeom>
          <a:noFill/>
          <a:ln>
            <a:noFill/>
          </a:ln>
        </p:spPr>
        <p:txBody>
          <a:bodyPr lIns="91425" tIns="91425" rIns="91425" bIns="91425" anchor="ctr" anchorCtr="0"/>
          <a:lstStyle>
            <a:lvl1pPr marL="0" marR="0" lvl="0" indent="0" algn="r" rtl="0">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180" name="Shape 180"/>
          <p:cNvSpPr txBox="1">
            <a:spLocks noGrp="1"/>
          </p:cNvSpPr>
          <p:nvPr>
            <p:ph type="ftr" idx="11"/>
          </p:nvPr>
        </p:nvSpPr>
        <p:spPr>
          <a:xfrm>
            <a:off x="457200" y="6356348"/>
            <a:ext cx="2895600" cy="365199"/>
          </a:xfrm>
          <a:prstGeom prst="rect">
            <a:avLst/>
          </a:prstGeom>
          <a:noFill/>
          <a:ln>
            <a:noFill/>
          </a:ln>
        </p:spPr>
        <p:txBody>
          <a:bodyPr lIns="91425" tIns="91425" rIns="91425" bIns="91425" anchor="ctr" anchorCtr="0"/>
          <a:lstStyle>
            <a:lvl1pPr marL="0" marR="0" lvl="0" indent="0" algn="l" rtl="0">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181" name="Shape 181"/>
          <p:cNvSpPr txBox="1">
            <a:spLocks noGrp="1"/>
          </p:cNvSpPr>
          <p:nvPr>
            <p:ph type="sldNum" idx="12"/>
          </p:nvPr>
        </p:nvSpPr>
        <p:spPr>
          <a:xfrm>
            <a:off x="4267200" y="6356348"/>
            <a:ext cx="609599" cy="36519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GB" sz="1200">
                <a:solidFill>
                  <a:srgbClr val="FFFFFF"/>
                </a:solidFill>
                <a:latin typeface="Arial"/>
                <a:ea typeface="Arial"/>
                <a:cs typeface="Arial"/>
                <a:sym typeface="Arial"/>
              </a:rPr>
              <a:t>‹#›</a:t>
            </a:fld>
            <a:endParaRPr lang="en-GB" sz="1200">
              <a:solidFill>
                <a:srgbClr val="FFFFFF"/>
              </a:solidFill>
              <a:latin typeface="Arial"/>
              <a:ea typeface="Arial"/>
              <a:cs typeface="Arial"/>
              <a:sym typeface="Arial"/>
            </a:endParaRPr>
          </a:p>
        </p:txBody>
      </p:sp>
      <p:grpSp>
        <p:nvGrpSpPr>
          <p:cNvPr id="182" name="Shape 182"/>
          <p:cNvGrpSpPr/>
          <p:nvPr/>
        </p:nvGrpSpPr>
        <p:grpSpPr>
          <a:xfrm>
            <a:off x="0" y="1584167"/>
            <a:ext cx="9144000" cy="45204"/>
            <a:chOff x="0" y="1613645"/>
            <a:chExt cx="9144000" cy="45204"/>
          </a:xfrm>
        </p:grpSpPr>
        <p:cxnSp>
          <p:nvCxnSpPr>
            <p:cNvPr id="183" name="Shape 183"/>
            <p:cNvCxnSpPr/>
            <p:nvPr/>
          </p:nvCxnSpPr>
          <p:spPr>
            <a:xfrm>
              <a:off x="0" y="1657350"/>
              <a:ext cx="9144000" cy="1500"/>
            </a:xfrm>
            <a:prstGeom prst="straightConnector1">
              <a:avLst/>
            </a:prstGeom>
            <a:noFill/>
            <a:ln w="88900" cap="flat" cmpd="sng">
              <a:solidFill>
                <a:srgbClr val="5798E8"/>
              </a:solidFill>
              <a:prstDash val="solid"/>
              <a:round/>
              <a:headEnd type="none" w="med" len="med"/>
              <a:tailEnd type="none" w="med" len="med"/>
            </a:ln>
          </p:spPr>
        </p:cxnSp>
        <p:cxnSp>
          <p:nvCxnSpPr>
            <p:cNvPr id="184" name="Shape 184"/>
            <p:cNvCxnSpPr/>
            <p:nvPr/>
          </p:nvCxnSpPr>
          <p:spPr>
            <a:xfrm>
              <a:off x="0" y="1613645"/>
              <a:ext cx="9144000" cy="1500"/>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1295400" y="381000"/>
            <a:ext cx="7772400" cy="1143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87" name="Shape 187"/>
          <p:cNvSpPr txBox="1">
            <a:spLocks noGrp="1"/>
          </p:cNvSpPr>
          <p:nvPr>
            <p:ph type="body" idx="1"/>
          </p:nvPr>
        </p:nvSpPr>
        <p:spPr>
          <a:xfrm>
            <a:off x="1295400" y="1905000"/>
            <a:ext cx="3809999" cy="4114800"/>
          </a:xfrm>
          <a:prstGeom prst="rect">
            <a:avLst/>
          </a:prstGeom>
          <a:noFill/>
          <a:ln>
            <a:noFill/>
          </a:ln>
        </p:spPr>
        <p:txBody>
          <a:bodyPr lIns="91425" tIns="91425" rIns="91425" bIns="91425" anchor="t" anchorCtr="0"/>
          <a:lstStyle>
            <a:lvl1pPr marL="342900" marR="0" lvl="0" indent="-78740" algn="l" rtl="0">
              <a:lnSpc>
                <a:spcPct val="100000"/>
              </a:lnSpc>
              <a:spcBef>
                <a:spcPts val="480"/>
              </a:spcBef>
              <a:spcAft>
                <a:spcPts val="0"/>
              </a:spcAft>
              <a:buClr>
                <a:schemeClr val="accent1"/>
              </a:buClr>
              <a:buSzPct val="90000"/>
              <a:buFont typeface="Noto Sans Symbols"/>
              <a:buChar char="●"/>
              <a:defRPr sz="2400" b="1" i="0" u="none" strike="noStrike" cap="none">
                <a:solidFill>
                  <a:schemeClr val="lt1"/>
                </a:solidFill>
                <a:latin typeface="Corbel"/>
                <a:ea typeface="Corbel"/>
                <a:cs typeface="Corbel"/>
                <a:sym typeface="Corbel"/>
              </a:defRPr>
            </a:lvl1pPr>
            <a:lvl2pPr marL="685800" marR="0" lvl="1" indent="-102869" algn="l" rtl="0">
              <a:lnSpc>
                <a:spcPct val="100000"/>
              </a:lnSpc>
              <a:spcBef>
                <a:spcPts val="440"/>
              </a:spcBef>
              <a:spcAft>
                <a:spcPts val="0"/>
              </a:spcAft>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12065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188" name="Shape 188"/>
          <p:cNvSpPr txBox="1">
            <a:spLocks noGrp="1"/>
          </p:cNvSpPr>
          <p:nvPr>
            <p:ph type="body" idx="2"/>
          </p:nvPr>
        </p:nvSpPr>
        <p:spPr>
          <a:xfrm>
            <a:off x="5257800" y="1905000"/>
            <a:ext cx="3809999" cy="4114800"/>
          </a:xfrm>
          <a:prstGeom prst="rect">
            <a:avLst/>
          </a:prstGeom>
          <a:noFill/>
          <a:ln>
            <a:noFill/>
          </a:ln>
        </p:spPr>
        <p:txBody>
          <a:bodyPr lIns="91425" tIns="91425" rIns="91425" bIns="91425" anchor="t" anchorCtr="0"/>
          <a:lstStyle>
            <a:lvl1pPr marL="342900" marR="0" lvl="0" indent="-78740" algn="l" rtl="0">
              <a:lnSpc>
                <a:spcPct val="100000"/>
              </a:lnSpc>
              <a:spcBef>
                <a:spcPts val="480"/>
              </a:spcBef>
              <a:spcAft>
                <a:spcPts val="0"/>
              </a:spcAft>
              <a:buClr>
                <a:schemeClr val="accent1"/>
              </a:buClr>
              <a:buSzPct val="90000"/>
              <a:buFont typeface="Noto Sans Symbols"/>
              <a:buChar char="●"/>
              <a:defRPr sz="2400" b="1" i="0" u="none" strike="noStrike" cap="none">
                <a:solidFill>
                  <a:schemeClr val="lt1"/>
                </a:solidFill>
                <a:latin typeface="Corbel"/>
                <a:ea typeface="Corbel"/>
                <a:cs typeface="Corbel"/>
                <a:sym typeface="Corbel"/>
              </a:defRPr>
            </a:lvl1pPr>
            <a:lvl2pPr marL="685800" marR="0" lvl="1" indent="-102869" algn="l" rtl="0">
              <a:lnSpc>
                <a:spcPct val="100000"/>
              </a:lnSpc>
              <a:spcBef>
                <a:spcPts val="440"/>
              </a:spcBef>
              <a:spcAft>
                <a:spcPts val="0"/>
              </a:spcAft>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12065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189" name="Shape 189"/>
          <p:cNvSpPr txBox="1">
            <a:spLocks noGrp="1"/>
          </p:cNvSpPr>
          <p:nvPr>
            <p:ph type="dt" idx="10"/>
          </p:nvPr>
        </p:nvSpPr>
        <p:spPr>
          <a:xfrm>
            <a:off x="6571128" y="6356348"/>
            <a:ext cx="2133599" cy="365199"/>
          </a:xfrm>
          <a:prstGeom prst="rect">
            <a:avLst/>
          </a:prstGeom>
          <a:noFill/>
          <a:ln>
            <a:noFill/>
          </a:ln>
        </p:spPr>
        <p:txBody>
          <a:bodyPr lIns="91425" tIns="91425" rIns="91425" bIns="91425" anchor="ctr" anchorCtr="0"/>
          <a:lstStyle>
            <a:lvl1pPr marL="0" marR="0" lvl="0" indent="0" algn="r" rtl="0">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190" name="Shape 190"/>
          <p:cNvSpPr txBox="1">
            <a:spLocks noGrp="1"/>
          </p:cNvSpPr>
          <p:nvPr>
            <p:ph type="ftr" idx="11"/>
          </p:nvPr>
        </p:nvSpPr>
        <p:spPr>
          <a:xfrm>
            <a:off x="457200" y="6356348"/>
            <a:ext cx="2895600" cy="365199"/>
          </a:xfrm>
          <a:prstGeom prst="rect">
            <a:avLst/>
          </a:prstGeom>
          <a:noFill/>
          <a:ln>
            <a:noFill/>
          </a:ln>
        </p:spPr>
        <p:txBody>
          <a:bodyPr lIns="91425" tIns="91425" rIns="91425" bIns="91425" anchor="ctr" anchorCtr="0"/>
          <a:lstStyle>
            <a:lvl1pPr marL="0" marR="0" lvl="0" indent="0" algn="l" rtl="0">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191" name="Shape 191"/>
          <p:cNvSpPr txBox="1">
            <a:spLocks noGrp="1"/>
          </p:cNvSpPr>
          <p:nvPr>
            <p:ph type="sldNum" idx="12"/>
          </p:nvPr>
        </p:nvSpPr>
        <p:spPr>
          <a:xfrm>
            <a:off x="4267200" y="6356348"/>
            <a:ext cx="609599" cy="36519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GB" sz="1200">
                <a:solidFill>
                  <a:srgbClr val="FFFFFF"/>
                </a:solidFill>
                <a:latin typeface="Arial"/>
                <a:ea typeface="Arial"/>
                <a:cs typeface="Arial"/>
                <a:sym typeface="Arial"/>
              </a:rPr>
              <a:t>‹#›</a:t>
            </a:fld>
            <a:endParaRPr lang="en-GB" sz="1200">
              <a:solidFill>
                <a:srgbClr val="FFFFFF"/>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Slide with Picture">
    <p:bg>
      <p:bgPr>
        <a:blipFill rotWithShape="1">
          <a:blip r:embed="rId2">
            <a:alphaModFix/>
          </a:blip>
          <a:stretch>
            <a:fillRect/>
          </a:stretch>
        </a:blipFill>
        <a:effectLst/>
      </p:bgPr>
    </p:bg>
    <p:spTree>
      <p:nvGrpSpPr>
        <p:cNvPr id="1" name="Shape 192"/>
        <p:cNvGrpSpPr/>
        <p:nvPr/>
      </p:nvGrpSpPr>
      <p:grpSpPr>
        <a:xfrm>
          <a:off x="0" y="0"/>
          <a:ext cx="0" cy="0"/>
          <a:chOff x="0" y="0"/>
          <a:chExt cx="0" cy="0"/>
        </a:xfrm>
      </p:grpSpPr>
      <p:grpSp>
        <p:nvGrpSpPr>
          <p:cNvPr id="193" name="Shape 193"/>
          <p:cNvGrpSpPr/>
          <p:nvPr/>
        </p:nvGrpSpPr>
        <p:grpSpPr>
          <a:xfrm>
            <a:off x="0" y="1461246"/>
            <a:ext cx="9144000" cy="45204"/>
            <a:chOff x="0" y="1613645"/>
            <a:chExt cx="9144000" cy="45204"/>
          </a:xfrm>
        </p:grpSpPr>
        <p:cxnSp>
          <p:nvCxnSpPr>
            <p:cNvPr id="194" name="Shape 194"/>
            <p:cNvCxnSpPr/>
            <p:nvPr/>
          </p:nvCxnSpPr>
          <p:spPr>
            <a:xfrm>
              <a:off x="0" y="1657350"/>
              <a:ext cx="9144000" cy="1500"/>
            </a:xfrm>
            <a:prstGeom prst="straightConnector1">
              <a:avLst/>
            </a:prstGeom>
            <a:noFill/>
            <a:ln w="88900" cap="flat" cmpd="sng">
              <a:solidFill>
                <a:srgbClr val="5798E8"/>
              </a:solidFill>
              <a:prstDash val="solid"/>
              <a:round/>
              <a:headEnd type="none" w="med" len="med"/>
              <a:tailEnd type="none" w="med" len="med"/>
            </a:ln>
          </p:spPr>
        </p:cxnSp>
        <p:cxnSp>
          <p:nvCxnSpPr>
            <p:cNvPr id="195" name="Shape 195"/>
            <p:cNvCxnSpPr/>
            <p:nvPr/>
          </p:nvCxnSpPr>
          <p:spPr>
            <a:xfrm>
              <a:off x="0" y="1613645"/>
              <a:ext cx="9144000" cy="1500"/>
            </a:xfrm>
            <a:prstGeom prst="straightConnector1">
              <a:avLst/>
            </a:prstGeom>
            <a:noFill/>
            <a:ln w="9525" cap="flat" cmpd="sng">
              <a:solidFill>
                <a:schemeClr val="lt1"/>
              </a:solidFill>
              <a:prstDash val="solid"/>
              <a:round/>
              <a:headEnd type="none" w="med" len="med"/>
              <a:tailEnd type="none" w="med" len="med"/>
            </a:ln>
          </p:spPr>
        </p:cxnSp>
      </p:grpSp>
      <p:grpSp>
        <p:nvGrpSpPr>
          <p:cNvPr id="196" name="Shape 196"/>
          <p:cNvGrpSpPr/>
          <p:nvPr/>
        </p:nvGrpSpPr>
        <p:grpSpPr>
          <a:xfrm>
            <a:off x="0" y="4952999"/>
            <a:ext cx="9144000" cy="45204"/>
            <a:chOff x="0" y="1613645"/>
            <a:chExt cx="9144000" cy="45204"/>
          </a:xfrm>
        </p:grpSpPr>
        <p:cxnSp>
          <p:nvCxnSpPr>
            <p:cNvPr id="197" name="Shape 197"/>
            <p:cNvCxnSpPr/>
            <p:nvPr/>
          </p:nvCxnSpPr>
          <p:spPr>
            <a:xfrm>
              <a:off x="0" y="1657350"/>
              <a:ext cx="9144000" cy="1500"/>
            </a:xfrm>
            <a:prstGeom prst="straightConnector1">
              <a:avLst/>
            </a:prstGeom>
            <a:noFill/>
            <a:ln w="88900" cap="flat" cmpd="sng">
              <a:solidFill>
                <a:srgbClr val="5798E8"/>
              </a:solidFill>
              <a:prstDash val="solid"/>
              <a:round/>
              <a:headEnd type="none" w="med" len="med"/>
              <a:tailEnd type="none" w="med" len="med"/>
            </a:ln>
          </p:spPr>
        </p:cxnSp>
        <p:cxnSp>
          <p:nvCxnSpPr>
            <p:cNvPr id="198" name="Shape 198"/>
            <p:cNvCxnSpPr/>
            <p:nvPr/>
          </p:nvCxnSpPr>
          <p:spPr>
            <a:xfrm>
              <a:off x="0" y="1613645"/>
              <a:ext cx="9144000" cy="1500"/>
            </a:xfrm>
            <a:prstGeom prst="straightConnector1">
              <a:avLst/>
            </a:prstGeom>
            <a:noFill/>
            <a:ln w="9525" cap="flat" cmpd="sng">
              <a:solidFill>
                <a:schemeClr val="lt1"/>
              </a:solidFill>
              <a:prstDash val="solid"/>
              <a:round/>
              <a:headEnd type="none" w="med" len="med"/>
              <a:tailEnd type="none" w="med" len="med"/>
            </a:ln>
          </p:spPr>
        </p:cxnSp>
      </p:grpSp>
      <p:sp>
        <p:nvSpPr>
          <p:cNvPr id="199" name="Shape 199"/>
          <p:cNvSpPr txBox="1">
            <a:spLocks noGrp="1"/>
          </p:cNvSpPr>
          <p:nvPr>
            <p:ph type="ctrTitle"/>
          </p:nvPr>
        </p:nvSpPr>
        <p:spPr>
          <a:xfrm>
            <a:off x="5365376" y="1573305"/>
            <a:ext cx="3653098" cy="2133598"/>
          </a:xfrm>
          <a:prstGeom prst="rect">
            <a:avLst/>
          </a:prstGeom>
          <a:noFill/>
          <a:ln>
            <a:noFill/>
          </a:ln>
        </p:spPr>
        <p:txBody>
          <a:bodyPr lIns="91425" tIns="91425" rIns="91425" bIns="91425" anchor="b" anchorCtr="0"/>
          <a:lstStyle>
            <a:lvl1pPr marL="0" marR="0" lvl="0" indent="0" algn="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00" name="Shape 200"/>
          <p:cNvSpPr txBox="1">
            <a:spLocks noGrp="1"/>
          </p:cNvSpPr>
          <p:nvPr>
            <p:ph type="subTitle" idx="1"/>
          </p:nvPr>
        </p:nvSpPr>
        <p:spPr>
          <a:xfrm>
            <a:off x="5365376" y="3998258"/>
            <a:ext cx="3653098" cy="882800"/>
          </a:xfrm>
          <a:prstGeom prst="rect">
            <a:avLst/>
          </a:prstGeom>
          <a:noFill/>
          <a:ln>
            <a:noFill/>
          </a:ln>
        </p:spPr>
        <p:txBody>
          <a:bodyPr lIns="91425" tIns="91425" rIns="91425" bIns="91425" anchor="t" anchorCtr="0"/>
          <a:lstStyle>
            <a:lvl1pPr marL="0" marR="0" lvl="0" indent="0" algn="r" rtl="0">
              <a:lnSpc>
                <a:spcPct val="100000"/>
              </a:lnSpc>
              <a:spcBef>
                <a:spcPts val="480"/>
              </a:spcBef>
              <a:spcAft>
                <a:spcPts val="0"/>
              </a:spcAft>
              <a:buClr>
                <a:schemeClr val="accent1"/>
              </a:buClr>
              <a:buFont typeface="Noto Sans Symbols"/>
              <a:buNone/>
              <a:defRPr sz="2400" b="1" i="0" u="none" strike="noStrike" cap="none">
                <a:solidFill>
                  <a:schemeClr val="lt1"/>
                </a:solidFill>
                <a:latin typeface="Corbel"/>
                <a:ea typeface="Corbel"/>
                <a:cs typeface="Corbel"/>
                <a:sym typeface="Corbel"/>
              </a:defRPr>
            </a:lvl1pPr>
            <a:lvl2pPr marL="457200" marR="0" lvl="1" indent="0" algn="ctr" rtl="0">
              <a:lnSpc>
                <a:spcPct val="100000"/>
              </a:lnSpc>
              <a:spcBef>
                <a:spcPts val="440"/>
              </a:spcBef>
              <a:spcAft>
                <a:spcPts val="0"/>
              </a:spcAft>
              <a:buClr>
                <a:schemeClr val="accent2"/>
              </a:buClr>
              <a:buFont typeface="Noto Sans Symbols"/>
              <a:buNone/>
              <a:defRPr sz="2200" b="1" i="0" u="none" strike="noStrike" cap="none">
                <a:solidFill>
                  <a:schemeClr val="lt1"/>
                </a:solidFill>
                <a:latin typeface="Corbel"/>
                <a:ea typeface="Corbel"/>
                <a:cs typeface="Corbel"/>
                <a:sym typeface="Corbel"/>
              </a:defRPr>
            </a:lvl2pPr>
            <a:lvl3pPr marL="914400" marR="0" lvl="2" indent="0" algn="ctr" rtl="0">
              <a:lnSpc>
                <a:spcPct val="100000"/>
              </a:lnSpc>
              <a:spcBef>
                <a:spcPts val="400"/>
              </a:spcBef>
              <a:spcAft>
                <a:spcPts val="0"/>
              </a:spcAft>
              <a:buClr>
                <a:schemeClr val="accent1"/>
              </a:buClr>
              <a:buFont typeface="Noto Sans Symbols"/>
              <a:buNone/>
              <a:defRPr sz="2000" b="1" i="0" u="none" strike="noStrike" cap="none">
                <a:solidFill>
                  <a:schemeClr val="lt1"/>
                </a:solidFill>
                <a:latin typeface="Corbel"/>
                <a:ea typeface="Corbel"/>
                <a:cs typeface="Corbel"/>
                <a:sym typeface="Corbel"/>
              </a:defRPr>
            </a:lvl3pPr>
            <a:lvl4pPr marL="1371600" marR="0" lvl="3" indent="0" algn="ctr" rtl="0">
              <a:lnSpc>
                <a:spcPct val="100000"/>
              </a:lnSpc>
              <a:spcBef>
                <a:spcPts val="360"/>
              </a:spcBef>
              <a:spcAft>
                <a:spcPts val="0"/>
              </a:spcAft>
              <a:buClr>
                <a:schemeClr val="accent2"/>
              </a:buClr>
              <a:buFont typeface="Noto Sans Symbols"/>
              <a:buNone/>
              <a:defRPr sz="1800" b="1" i="0" u="none" strike="noStrike" cap="none">
                <a:solidFill>
                  <a:schemeClr val="lt1"/>
                </a:solidFill>
                <a:latin typeface="Corbel"/>
                <a:ea typeface="Corbel"/>
                <a:cs typeface="Corbel"/>
                <a:sym typeface="Corbel"/>
              </a:defRPr>
            </a:lvl4pPr>
            <a:lvl5pPr marL="1828800" marR="0" lvl="4" indent="0" algn="ctr" rtl="0">
              <a:lnSpc>
                <a:spcPct val="100000"/>
              </a:lnSpc>
              <a:spcBef>
                <a:spcPts val="360"/>
              </a:spcBef>
              <a:spcAft>
                <a:spcPts val="0"/>
              </a:spcAft>
              <a:buClr>
                <a:schemeClr val="accent1"/>
              </a:buClr>
              <a:buFont typeface="Noto Sans Symbols"/>
              <a:buNone/>
              <a:defRPr sz="1800" b="1" i="0" u="none" strike="noStrike" cap="none">
                <a:solidFill>
                  <a:schemeClr val="lt1"/>
                </a:solidFill>
                <a:latin typeface="Corbel"/>
                <a:ea typeface="Corbel"/>
                <a:cs typeface="Corbel"/>
                <a:sym typeface="Corbel"/>
              </a:defRPr>
            </a:lvl5pPr>
            <a:lvl6pPr marL="2286000" marR="0" lvl="5" indent="0" algn="ctr"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6pPr>
            <a:lvl7pPr marL="2743200" marR="0" lvl="6" indent="0" algn="ctr"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7pPr>
            <a:lvl8pPr marL="3200400" marR="0" lvl="7" indent="0" algn="ctr"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8pPr>
            <a:lvl9pPr marL="3657600" marR="0" lvl="8" indent="0" algn="ctr"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9pPr>
          </a:lstStyle>
          <a:p>
            <a:endParaRPr/>
          </a:p>
        </p:txBody>
      </p:sp>
      <p:sp>
        <p:nvSpPr>
          <p:cNvPr id="201" name="Shape 201"/>
          <p:cNvSpPr txBox="1">
            <a:spLocks noGrp="1"/>
          </p:cNvSpPr>
          <p:nvPr>
            <p:ph type="dt" idx="10"/>
          </p:nvPr>
        </p:nvSpPr>
        <p:spPr>
          <a:xfrm>
            <a:off x="6571128" y="6356348"/>
            <a:ext cx="2133599" cy="365199"/>
          </a:xfrm>
          <a:prstGeom prst="rect">
            <a:avLst/>
          </a:prstGeom>
          <a:noFill/>
          <a:ln>
            <a:noFill/>
          </a:ln>
        </p:spPr>
        <p:txBody>
          <a:bodyPr lIns="91425" tIns="91425" rIns="91425" bIns="91425" anchor="ctr" anchorCtr="0"/>
          <a:lstStyle>
            <a:lvl1pPr marL="0" marR="0" lvl="0" indent="0" algn="r" rtl="0">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202" name="Shape 202"/>
          <p:cNvSpPr txBox="1">
            <a:spLocks noGrp="1"/>
          </p:cNvSpPr>
          <p:nvPr>
            <p:ph type="ftr" idx="11"/>
          </p:nvPr>
        </p:nvSpPr>
        <p:spPr>
          <a:xfrm>
            <a:off x="3124200" y="6356348"/>
            <a:ext cx="2895600" cy="365199"/>
          </a:xfrm>
          <a:prstGeom prst="rect">
            <a:avLst/>
          </a:prstGeom>
          <a:noFill/>
          <a:ln>
            <a:noFill/>
          </a:ln>
        </p:spPr>
        <p:txBody>
          <a:bodyPr lIns="91425" tIns="91425" rIns="91425" bIns="91425" anchor="ctr" anchorCtr="0"/>
          <a:lstStyle>
            <a:lvl1pPr marL="0" marR="0" lvl="0" indent="0" algn="ctr" rtl="0">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203" name="Shape 203"/>
          <p:cNvSpPr/>
          <p:nvPr/>
        </p:nvSpPr>
        <p:spPr>
          <a:xfrm>
            <a:off x="134469" y="685800"/>
            <a:ext cx="5268000" cy="5268000"/>
          </a:xfrm>
          <a:prstGeom prst="ellipse">
            <a:avLst/>
          </a:prstGeom>
          <a:gradFill>
            <a:gsLst>
              <a:gs pos="0">
                <a:schemeClr val="accent1"/>
              </a:gs>
              <a:gs pos="50000">
                <a:srgbClr val="D59300"/>
              </a:gs>
              <a:gs pos="100000">
                <a:schemeClr val="accent1"/>
              </a:gs>
            </a:gsLst>
            <a:lin ang="8400134" scaled="0"/>
          </a:gra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204" name="Shape 204"/>
          <p:cNvSpPr/>
          <p:nvPr/>
        </p:nvSpPr>
        <p:spPr>
          <a:xfrm>
            <a:off x="229676" y="712693"/>
            <a:ext cx="4983600" cy="4983600"/>
          </a:xfrm>
          <a:prstGeom prst="ellipse">
            <a:avLst/>
          </a:prstGeom>
          <a:gradFill>
            <a:gsLst>
              <a:gs pos="0">
                <a:srgbClr val="F97817">
                  <a:alpha val="29411"/>
                </a:srgbClr>
              </a:gs>
              <a:gs pos="100000">
                <a:srgbClr val="C65805">
                  <a:alpha val="29411"/>
                </a:srgbClr>
              </a:gs>
            </a:gsLst>
            <a:lin ang="2700006" scaled="0"/>
          </a:gra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205" name="Shape 205"/>
          <p:cNvSpPr>
            <a:spLocks noGrp="1"/>
          </p:cNvSpPr>
          <p:nvPr>
            <p:ph type="pic" idx="2"/>
          </p:nvPr>
        </p:nvSpPr>
        <p:spPr>
          <a:xfrm>
            <a:off x="241232" y="716991"/>
            <a:ext cx="4906499" cy="4852799"/>
          </a:xfrm>
          <a:prstGeom prst="ellipse">
            <a:avLst/>
          </a:prstGeom>
          <a:noFill/>
          <a:ln>
            <a:noFill/>
          </a:ln>
        </p:spPr>
        <p:txBody>
          <a:bodyPr lIns="91425" tIns="91425" rIns="91425" bIns="91425" anchor="t" anchorCtr="0"/>
          <a:lstStyle>
            <a:lvl1pPr marL="342900" marR="0" lvl="0" indent="-342900" algn="r" rtl="0">
              <a:lnSpc>
                <a:spcPct val="100000"/>
              </a:lnSpc>
              <a:spcBef>
                <a:spcPts val="360"/>
              </a:spcBef>
              <a:spcAft>
                <a:spcPts val="0"/>
              </a:spcAft>
              <a:buClr>
                <a:schemeClr val="accent1"/>
              </a:buClr>
              <a:buFont typeface="Noto Sans Symbols"/>
              <a:buNone/>
              <a:defRPr sz="1800" b="1" i="0" u="none" strike="noStrike" cap="none">
                <a:solidFill>
                  <a:schemeClr val="lt1"/>
                </a:solidFill>
                <a:latin typeface="Corbel"/>
                <a:ea typeface="Corbel"/>
                <a:cs typeface="Corbel"/>
                <a:sym typeface="Corbel"/>
              </a:defRPr>
            </a:lvl1pPr>
            <a:lvl2pPr marL="685800" marR="0" lvl="1" indent="-102869" algn="l" rtl="0">
              <a:lnSpc>
                <a:spcPct val="100000"/>
              </a:lnSpc>
              <a:spcBef>
                <a:spcPts val="440"/>
              </a:spcBef>
              <a:spcAft>
                <a:spcPts val="0"/>
              </a:spcAft>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12065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ection Header">
    <p:bg>
      <p:bgPr>
        <a:blipFill rotWithShape="1">
          <a:blip r:embed="rId2">
            <a:alphaModFix/>
          </a:blip>
          <a:stretch>
            <a:fillRect/>
          </a:stretch>
        </a:blipFill>
        <a:effectLst/>
      </p:bgPr>
    </p:bg>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457200" y="2133600"/>
            <a:ext cx="8228100" cy="136199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08" name="Shape 208"/>
          <p:cNvSpPr txBox="1">
            <a:spLocks noGrp="1"/>
          </p:cNvSpPr>
          <p:nvPr>
            <p:ph type="body" idx="1"/>
          </p:nvPr>
        </p:nvSpPr>
        <p:spPr>
          <a:xfrm>
            <a:off x="457200" y="3529012"/>
            <a:ext cx="8228100" cy="1348000"/>
          </a:xfrm>
          <a:prstGeom prst="rect">
            <a:avLst/>
          </a:prstGeom>
          <a:noFill/>
          <a:ln>
            <a:noFill/>
          </a:ln>
        </p:spPr>
        <p:txBody>
          <a:bodyPr lIns="91425" tIns="91425" rIns="91425" bIns="91425" anchor="t" anchorCtr="0"/>
          <a:lstStyle>
            <a:lvl1pPr marL="0" marR="0" lvl="0" indent="0" algn="ctr" rtl="0">
              <a:lnSpc>
                <a:spcPct val="100000"/>
              </a:lnSpc>
              <a:spcBef>
                <a:spcPts val="400"/>
              </a:spcBef>
              <a:spcAft>
                <a:spcPts val="0"/>
              </a:spcAft>
              <a:buClr>
                <a:schemeClr val="accent1"/>
              </a:buClr>
              <a:buFont typeface="Noto Sans Symbols"/>
              <a:buNone/>
              <a:defRPr sz="2000" b="1" i="0" u="none" strike="noStrike" cap="none">
                <a:solidFill>
                  <a:schemeClr val="lt1"/>
                </a:solidFill>
                <a:latin typeface="Corbel"/>
                <a:ea typeface="Corbel"/>
                <a:cs typeface="Corbel"/>
                <a:sym typeface="Corbel"/>
              </a:defRPr>
            </a:lvl1pPr>
            <a:lvl2pPr marL="457200" marR="0" lvl="1" indent="0" algn="l" rtl="0">
              <a:lnSpc>
                <a:spcPct val="100000"/>
              </a:lnSpc>
              <a:spcBef>
                <a:spcPts val="360"/>
              </a:spcBef>
              <a:spcAft>
                <a:spcPts val="0"/>
              </a:spcAft>
              <a:buClr>
                <a:schemeClr val="accent2"/>
              </a:buClr>
              <a:buFont typeface="Noto Sans Symbols"/>
              <a:buNone/>
              <a:defRPr sz="1800" b="1" i="0" u="none" strike="noStrike" cap="none">
                <a:solidFill>
                  <a:schemeClr val="lt1"/>
                </a:solidFill>
                <a:latin typeface="Corbel"/>
                <a:ea typeface="Corbel"/>
                <a:cs typeface="Corbel"/>
                <a:sym typeface="Corbel"/>
              </a:defRPr>
            </a:lvl2pPr>
            <a:lvl3pPr marL="914400" marR="0" lvl="2" indent="0" algn="l" rtl="0">
              <a:lnSpc>
                <a:spcPct val="100000"/>
              </a:lnSpc>
              <a:spcBef>
                <a:spcPts val="320"/>
              </a:spcBef>
              <a:spcAft>
                <a:spcPts val="0"/>
              </a:spcAft>
              <a:buClr>
                <a:schemeClr val="accent1"/>
              </a:buClr>
              <a:buFont typeface="Noto Sans Symbols"/>
              <a:buNone/>
              <a:defRPr sz="1600" b="1" i="0" u="none" strike="noStrike" cap="none">
                <a:solidFill>
                  <a:schemeClr val="lt1"/>
                </a:solidFill>
                <a:latin typeface="Corbel"/>
                <a:ea typeface="Corbel"/>
                <a:cs typeface="Corbel"/>
                <a:sym typeface="Corbel"/>
              </a:defRPr>
            </a:lvl3pPr>
            <a:lvl4pPr marL="1371600" marR="0" lvl="3" indent="0" algn="l" rtl="0">
              <a:lnSpc>
                <a:spcPct val="100000"/>
              </a:lnSpc>
              <a:spcBef>
                <a:spcPts val="280"/>
              </a:spcBef>
              <a:spcAft>
                <a:spcPts val="0"/>
              </a:spcAft>
              <a:buClr>
                <a:schemeClr val="accent2"/>
              </a:buClr>
              <a:buFont typeface="Noto Sans Symbols"/>
              <a:buNone/>
              <a:defRPr sz="1400" b="1" i="0" u="none" strike="noStrike" cap="none">
                <a:solidFill>
                  <a:schemeClr val="lt1"/>
                </a:solidFill>
                <a:latin typeface="Corbel"/>
                <a:ea typeface="Corbel"/>
                <a:cs typeface="Corbel"/>
                <a:sym typeface="Corbel"/>
              </a:defRPr>
            </a:lvl4pPr>
            <a:lvl5pPr marL="1828800" marR="0" lvl="4" indent="0" algn="l" rtl="0">
              <a:lnSpc>
                <a:spcPct val="100000"/>
              </a:lnSpc>
              <a:spcBef>
                <a:spcPts val="280"/>
              </a:spcBef>
              <a:spcAft>
                <a:spcPts val="0"/>
              </a:spcAft>
              <a:buClr>
                <a:schemeClr val="accent1"/>
              </a:buClr>
              <a:buFont typeface="Noto Sans Symbols"/>
              <a:buNone/>
              <a:defRPr sz="1400" b="1" i="0" u="none" strike="noStrike" cap="none">
                <a:solidFill>
                  <a:schemeClr val="lt1"/>
                </a:solidFill>
                <a:latin typeface="Corbel"/>
                <a:ea typeface="Corbel"/>
                <a:cs typeface="Corbel"/>
                <a:sym typeface="Corbel"/>
              </a:defRPr>
            </a:lvl5pPr>
            <a:lvl6pPr marL="2286000" marR="0" lvl="5" indent="0" algn="l" rtl="0">
              <a:lnSpc>
                <a:spcPct val="100000"/>
              </a:lnSpc>
              <a:spcBef>
                <a:spcPts val="280"/>
              </a:spcBef>
              <a:spcAft>
                <a:spcPts val="0"/>
              </a:spcAft>
              <a:buClr>
                <a:schemeClr val="lt1"/>
              </a:buClr>
              <a:buFont typeface="Arial"/>
              <a:buNone/>
              <a:defRPr sz="1400" b="0" i="0" u="none" strike="noStrike" cap="none">
                <a:solidFill>
                  <a:schemeClr val="lt1"/>
                </a:solidFill>
                <a:latin typeface="Corbel"/>
                <a:ea typeface="Corbel"/>
                <a:cs typeface="Corbel"/>
                <a:sym typeface="Corbel"/>
              </a:defRPr>
            </a:lvl6pPr>
            <a:lvl7pPr marL="2743200" marR="0" lvl="6" indent="0" algn="l" rtl="0">
              <a:lnSpc>
                <a:spcPct val="100000"/>
              </a:lnSpc>
              <a:spcBef>
                <a:spcPts val="280"/>
              </a:spcBef>
              <a:spcAft>
                <a:spcPts val="0"/>
              </a:spcAft>
              <a:buClr>
                <a:schemeClr val="lt1"/>
              </a:buClr>
              <a:buFont typeface="Arial"/>
              <a:buNone/>
              <a:defRPr sz="1400" b="0" i="0" u="none" strike="noStrike" cap="none">
                <a:solidFill>
                  <a:schemeClr val="lt1"/>
                </a:solidFill>
                <a:latin typeface="Corbel"/>
                <a:ea typeface="Corbel"/>
                <a:cs typeface="Corbel"/>
                <a:sym typeface="Corbel"/>
              </a:defRPr>
            </a:lvl7pPr>
            <a:lvl8pPr marL="3200400" marR="0" lvl="7" indent="0" algn="l" rtl="0">
              <a:lnSpc>
                <a:spcPct val="100000"/>
              </a:lnSpc>
              <a:spcBef>
                <a:spcPts val="280"/>
              </a:spcBef>
              <a:spcAft>
                <a:spcPts val="0"/>
              </a:spcAft>
              <a:buClr>
                <a:schemeClr val="lt1"/>
              </a:buClr>
              <a:buFont typeface="Arial"/>
              <a:buNone/>
              <a:defRPr sz="1400" b="0" i="0" u="none" strike="noStrike" cap="none">
                <a:solidFill>
                  <a:schemeClr val="lt1"/>
                </a:solidFill>
                <a:latin typeface="Corbel"/>
                <a:ea typeface="Corbel"/>
                <a:cs typeface="Corbel"/>
                <a:sym typeface="Corbel"/>
              </a:defRPr>
            </a:lvl8pPr>
            <a:lvl9pPr marL="3657600" marR="0" lvl="8" indent="0" algn="l" rtl="0">
              <a:lnSpc>
                <a:spcPct val="100000"/>
              </a:lnSpc>
              <a:spcBef>
                <a:spcPts val="280"/>
              </a:spcBef>
              <a:spcAft>
                <a:spcPts val="0"/>
              </a:spcAft>
              <a:buClr>
                <a:schemeClr val="lt1"/>
              </a:buClr>
              <a:buFont typeface="Arial"/>
              <a:buNone/>
              <a:defRPr sz="1400" b="0" i="0" u="none" strike="noStrike" cap="none">
                <a:solidFill>
                  <a:schemeClr val="lt1"/>
                </a:solidFill>
                <a:latin typeface="Corbel"/>
                <a:ea typeface="Corbel"/>
                <a:cs typeface="Corbel"/>
                <a:sym typeface="Corbel"/>
              </a:defRPr>
            </a:lvl9pPr>
          </a:lstStyle>
          <a:p>
            <a:endParaRPr/>
          </a:p>
        </p:txBody>
      </p:sp>
      <p:sp>
        <p:nvSpPr>
          <p:cNvPr id="209" name="Shape 209"/>
          <p:cNvSpPr txBox="1">
            <a:spLocks noGrp="1"/>
          </p:cNvSpPr>
          <p:nvPr>
            <p:ph type="dt" idx="10"/>
          </p:nvPr>
        </p:nvSpPr>
        <p:spPr>
          <a:xfrm>
            <a:off x="6571128" y="6356348"/>
            <a:ext cx="2133599" cy="365199"/>
          </a:xfrm>
          <a:prstGeom prst="rect">
            <a:avLst/>
          </a:prstGeom>
          <a:noFill/>
          <a:ln>
            <a:noFill/>
          </a:ln>
        </p:spPr>
        <p:txBody>
          <a:bodyPr lIns="91425" tIns="91425" rIns="91425" bIns="91425" anchor="ctr" anchorCtr="0"/>
          <a:lstStyle>
            <a:lvl1pPr marL="0" marR="0" lvl="0" indent="0" algn="r" rtl="0">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210" name="Shape 210"/>
          <p:cNvSpPr txBox="1">
            <a:spLocks noGrp="1"/>
          </p:cNvSpPr>
          <p:nvPr>
            <p:ph type="ftr" idx="11"/>
          </p:nvPr>
        </p:nvSpPr>
        <p:spPr>
          <a:xfrm>
            <a:off x="457200" y="6356348"/>
            <a:ext cx="2895600" cy="365199"/>
          </a:xfrm>
          <a:prstGeom prst="rect">
            <a:avLst/>
          </a:prstGeom>
          <a:noFill/>
          <a:ln>
            <a:noFill/>
          </a:ln>
        </p:spPr>
        <p:txBody>
          <a:bodyPr lIns="91425" tIns="91425" rIns="91425" bIns="91425" anchor="ctr" anchorCtr="0"/>
          <a:lstStyle>
            <a:lvl1pPr marL="0" marR="0" lvl="0" indent="0" algn="l" rtl="0">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211" name="Shape 211"/>
          <p:cNvSpPr txBox="1">
            <a:spLocks noGrp="1"/>
          </p:cNvSpPr>
          <p:nvPr>
            <p:ph type="sldNum" idx="12"/>
          </p:nvPr>
        </p:nvSpPr>
        <p:spPr>
          <a:xfrm>
            <a:off x="4267200" y="6356348"/>
            <a:ext cx="609599" cy="36519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GB" sz="1200">
                <a:solidFill>
                  <a:srgbClr val="FFFFFF"/>
                </a:solidFill>
                <a:latin typeface="Arial"/>
                <a:ea typeface="Arial"/>
                <a:cs typeface="Arial"/>
                <a:sym typeface="Arial"/>
              </a:rPr>
              <a:t>‹#›</a:t>
            </a:fld>
            <a:endParaRPr lang="en-GB" sz="1200">
              <a:solidFill>
                <a:srgbClr val="FFFFFF"/>
              </a:solidFill>
              <a:latin typeface="Arial"/>
              <a:ea typeface="Arial"/>
              <a:cs typeface="Arial"/>
              <a:sym typeface="Arial"/>
            </a:endParaRPr>
          </a:p>
        </p:txBody>
      </p:sp>
      <p:grpSp>
        <p:nvGrpSpPr>
          <p:cNvPr id="212" name="Shape 212"/>
          <p:cNvGrpSpPr/>
          <p:nvPr/>
        </p:nvGrpSpPr>
        <p:grpSpPr>
          <a:xfrm>
            <a:off x="0" y="1447798"/>
            <a:ext cx="9144000" cy="45204"/>
            <a:chOff x="0" y="1613645"/>
            <a:chExt cx="9144000" cy="45204"/>
          </a:xfrm>
        </p:grpSpPr>
        <p:cxnSp>
          <p:nvCxnSpPr>
            <p:cNvPr id="213" name="Shape 213"/>
            <p:cNvCxnSpPr/>
            <p:nvPr/>
          </p:nvCxnSpPr>
          <p:spPr>
            <a:xfrm>
              <a:off x="0" y="1657350"/>
              <a:ext cx="9144000" cy="1500"/>
            </a:xfrm>
            <a:prstGeom prst="straightConnector1">
              <a:avLst/>
            </a:prstGeom>
            <a:noFill/>
            <a:ln w="88900" cap="flat" cmpd="sng">
              <a:solidFill>
                <a:srgbClr val="5798E8"/>
              </a:solidFill>
              <a:prstDash val="solid"/>
              <a:round/>
              <a:headEnd type="none" w="med" len="med"/>
              <a:tailEnd type="none" w="med" len="med"/>
            </a:ln>
          </p:spPr>
        </p:cxnSp>
        <p:cxnSp>
          <p:nvCxnSpPr>
            <p:cNvPr id="214" name="Shape 214"/>
            <p:cNvCxnSpPr/>
            <p:nvPr/>
          </p:nvCxnSpPr>
          <p:spPr>
            <a:xfrm>
              <a:off x="0" y="1613645"/>
              <a:ext cx="9144000" cy="1500"/>
            </a:xfrm>
            <a:prstGeom prst="straightConnector1">
              <a:avLst/>
            </a:prstGeom>
            <a:noFill/>
            <a:ln w="9525" cap="flat" cmpd="sng">
              <a:solidFill>
                <a:schemeClr val="lt1"/>
              </a:solidFill>
              <a:prstDash val="solid"/>
              <a:round/>
              <a:headEnd type="none" w="med" len="med"/>
              <a:tailEnd type="none" w="med" len="med"/>
            </a:ln>
          </p:spPr>
        </p:cxnSp>
      </p:grpSp>
      <p:grpSp>
        <p:nvGrpSpPr>
          <p:cNvPr id="215" name="Shape 215"/>
          <p:cNvGrpSpPr/>
          <p:nvPr/>
        </p:nvGrpSpPr>
        <p:grpSpPr>
          <a:xfrm>
            <a:off x="0" y="4939551"/>
            <a:ext cx="9144000" cy="45204"/>
            <a:chOff x="0" y="1613645"/>
            <a:chExt cx="9144000" cy="45204"/>
          </a:xfrm>
        </p:grpSpPr>
        <p:cxnSp>
          <p:nvCxnSpPr>
            <p:cNvPr id="216" name="Shape 216"/>
            <p:cNvCxnSpPr/>
            <p:nvPr/>
          </p:nvCxnSpPr>
          <p:spPr>
            <a:xfrm>
              <a:off x="0" y="1657350"/>
              <a:ext cx="9144000" cy="1500"/>
            </a:xfrm>
            <a:prstGeom prst="straightConnector1">
              <a:avLst/>
            </a:prstGeom>
            <a:noFill/>
            <a:ln w="88900" cap="flat" cmpd="sng">
              <a:solidFill>
                <a:srgbClr val="5798E8"/>
              </a:solidFill>
              <a:prstDash val="solid"/>
              <a:round/>
              <a:headEnd type="none" w="med" len="med"/>
              <a:tailEnd type="none" w="med" len="med"/>
            </a:ln>
          </p:spPr>
        </p:cxnSp>
        <p:cxnSp>
          <p:nvCxnSpPr>
            <p:cNvPr id="217" name="Shape 217"/>
            <p:cNvCxnSpPr/>
            <p:nvPr/>
          </p:nvCxnSpPr>
          <p:spPr>
            <a:xfrm>
              <a:off x="0" y="1613645"/>
              <a:ext cx="9144000" cy="1500"/>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3" name="Shape 33"/>
          <p:cNvSpPr txBox="1">
            <a:spLocks noGrp="1"/>
          </p:cNvSpPr>
          <p:nvPr>
            <p:ph type="body" idx="1"/>
          </p:nvPr>
        </p:nvSpPr>
        <p:spPr>
          <a:xfrm>
            <a:off x="457200" y="2057400"/>
            <a:ext cx="8229600" cy="3962399"/>
          </a:xfrm>
          <a:prstGeom prst="rect">
            <a:avLst/>
          </a:prstGeom>
          <a:noFill/>
          <a:ln>
            <a:noFill/>
          </a:ln>
        </p:spPr>
        <p:txBody>
          <a:bodyPr lIns="91425" tIns="91425" rIns="91425" bIns="91425" anchor="t" anchorCtr="0"/>
          <a:lstStyle>
            <a:lvl1pPr marL="342900" marR="0" lvl="0" indent="-205740" algn="l" rtl="0">
              <a:spcBef>
                <a:spcPts val="2000"/>
              </a:spcBef>
              <a:buClr>
                <a:schemeClr val="accent1"/>
              </a:buClr>
              <a:buSzPct val="90000"/>
              <a:buFont typeface="Noto Sans Symbols"/>
              <a:buChar char="●"/>
              <a:defRPr sz="2400" b="1" i="0" u="none" strike="noStrike" cap="none">
                <a:solidFill>
                  <a:schemeClr val="lt1"/>
                </a:solidFill>
                <a:latin typeface="Corbel"/>
                <a:ea typeface="Corbel"/>
                <a:cs typeface="Corbel"/>
                <a:sym typeface="Corbel"/>
              </a:defRPr>
            </a:lvl1pPr>
            <a:lvl2pPr marL="685800" marR="0" lvl="1" indent="-217169" algn="l" rtl="0">
              <a:spcBef>
                <a:spcPts val="600"/>
              </a:spcBef>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234950" algn="l" rtl="0">
              <a:spcBef>
                <a:spcPts val="600"/>
              </a:spcBef>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240030" algn="l" rtl="0">
              <a:spcBef>
                <a:spcPts val="600"/>
              </a:spcBef>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246380" algn="l" rtl="0">
              <a:spcBef>
                <a:spcPts val="600"/>
              </a:spcBef>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34" name="Shape 34"/>
          <p:cNvSpPr txBox="1">
            <a:spLocks noGrp="1"/>
          </p:cNvSpPr>
          <p:nvPr>
            <p:ph type="dt" idx="10"/>
          </p:nvPr>
        </p:nvSpPr>
        <p:spPr>
          <a:xfrm>
            <a:off x="6571128" y="6356350"/>
            <a:ext cx="2133599" cy="365125"/>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35" name="Shape 35"/>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36" name="Shape 36"/>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GB" sz="1200" b="0" i="0" u="none" strike="noStrike" cap="none">
                <a:solidFill>
                  <a:srgbClr val="FFFFFF"/>
                </a:solidFill>
                <a:latin typeface="Corbel"/>
                <a:ea typeface="Corbel"/>
                <a:cs typeface="Corbel"/>
                <a:sym typeface="Corbel"/>
              </a:rPr>
              <a:t>‹#›</a:t>
            </a:fld>
            <a:endParaRPr lang="en-GB" sz="1200" b="0" i="0" u="none" strike="noStrike" cap="none">
              <a:solidFill>
                <a:srgbClr val="FFFFFF"/>
              </a:solidFill>
              <a:latin typeface="Corbel"/>
              <a:ea typeface="Corbel"/>
              <a:cs typeface="Corbel"/>
              <a:sym typeface="Corbel"/>
            </a:endParaRPr>
          </a:p>
        </p:txBody>
      </p:sp>
      <p:grpSp>
        <p:nvGrpSpPr>
          <p:cNvPr id="37" name="Shape 37"/>
          <p:cNvGrpSpPr/>
          <p:nvPr/>
        </p:nvGrpSpPr>
        <p:grpSpPr>
          <a:xfrm>
            <a:off x="0" y="1584168"/>
            <a:ext cx="9144000" cy="45291"/>
            <a:chOff x="0" y="1613646"/>
            <a:chExt cx="9144000" cy="45291"/>
          </a:xfrm>
        </p:grpSpPr>
        <p:cxnSp>
          <p:nvCxnSpPr>
            <p:cNvPr id="38" name="Shape 38"/>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39" name="Shape 39"/>
            <p:cNvCxnSpPr/>
            <p:nvPr/>
          </p:nvCxnSpPr>
          <p:spPr>
            <a:xfrm>
              <a:off x="0" y="1613646"/>
              <a:ext cx="9144000" cy="1587"/>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457200" y="274637"/>
            <a:ext cx="8229600" cy="1143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20" name="Shape 220"/>
          <p:cNvSpPr txBox="1">
            <a:spLocks noGrp="1"/>
          </p:cNvSpPr>
          <p:nvPr>
            <p:ph type="body" idx="1"/>
          </p:nvPr>
        </p:nvSpPr>
        <p:spPr>
          <a:xfrm>
            <a:off x="457200" y="2057400"/>
            <a:ext cx="3931800" cy="3980399"/>
          </a:xfrm>
          <a:prstGeom prst="rect">
            <a:avLst/>
          </a:prstGeom>
          <a:noFill/>
          <a:ln>
            <a:noFill/>
          </a:ln>
        </p:spPr>
        <p:txBody>
          <a:bodyPr lIns="91425" tIns="91425" rIns="91425" bIns="91425" anchor="t" anchorCtr="0"/>
          <a:lstStyle>
            <a:lvl1pPr marL="342900" marR="0" lvl="0" indent="-11430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1pPr>
            <a:lvl2pPr marL="685800" marR="0" lvl="1"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2pPr>
            <a:lvl3pPr marL="1035050" marR="0" lvl="2"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3pPr>
            <a:lvl4pPr marL="1371600" marR="0" lvl="3"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Corbel"/>
                <a:ea typeface="Corbel"/>
                <a:cs typeface="Corbel"/>
                <a:sym typeface="Corbel"/>
              </a:defRPr>
            </a:lvl6pPr>
            <a:lvl7pPr marL="2971800" marR="0" lvl="6" indent="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Corbel"/>
                <a:ea typeface="Corbel"/>
                <a:cs typeface="Corbel"/>
                <a:sym typeface="Corbel"/>
              </a:defRPr>
            </a:lvl7pPr>
            <a:lvl8pPr marL="3429000" marR="0" lvl="7" indent="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Corbel"/>
                <a:ea typeface="Corbel"/>
                <a:cs typeface="Corbel"/>
                <a:sym typeface="Corbel"/>
              </a:defRPr>
            </a:lvl8pPr>
            <a:lvl9pPr marL="3886200" marR="0" lvl="8" indent="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Corbel"/>
                <a:ea typeface="Corbel"/>
                <a:cs typeface="Corbel"/>
                <a:sym typeface="Corbel"/>
              </a:defRPr>
            </a:lvl9pPr>
          </a:lstStyle>
          <a:p>
            <a:endParaRPr/>
          </a:p>
        </p:txBody>
      </p:sp>
      <p:sp>
        <p:nvSpPr>
          <p:cNvPr id="221" name="Shape 221"/>
          <p:cNvSpPr txBox="1">
            <a:spLocks noGrp="1"/>
          </p:cNvSpPr>
          <p:nvPr>
            <p:ph type="body" idx="2"/>
          </p:nvPr>
        </p:nvSpPr>
        <p:spPr>
          <a:xfrm>
            <a:off x="4754880" y="2057400"/>
            <a:ext cx="3931800" cy="3980399"/>
          </a:xfrm>
          <a:prstGeom prst="rect">
            <a:avLst/>
          </a:prstGeom>
          <a:noFill/>
          <a:ln>
            <a:noFill/>
          </a:ln>
        </p:spPr>
        <p:txBody>
          <a:bodyPr lIns="91425" tIns="91425" rIns="91425" bIns="91425" anchor="t" anchorCtr="0"/>
          <a:lstStyle>
            <a:lvl1pPr marL="342900" marR="0" lvl="0" indent="-11430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1pPr>
            <a:lvl2pPr marL="685800" marR="0" lvl="1"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2pPr>
            <a:lvl3pPr marL="1035050" marR="0" lvl="2"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3pPr>
            <a:lvl4pPr marL="1371600" marR="0" lvl="3"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Corbel"/>
                <a:ea typeface="Corbel"/>
                <a:cs typeface="Corbel"/>
                <a:sym typeface="Corbel"/>
              </a:defRPr>
            </a:lvl6pPr>
            <a:lvl7pPr marL="2971800" marR="0" lvl="6" indent="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Corbel"/>
                <a:ea typeface="Corbel"/>
                <a:cs typeface="Corbel"/>
                <a:sym typeface="Corbel"/>
              </a:defRPr>
            </a:lvl7pPr>
            <a:lvl8pPr marL="3429000" marR="0" lvl="7" indent="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Corbel"/>
                <a:ea typeface="Corbel"/>
                <a:cs typeface="Corbel"/>
                <a:sym typeface="Corbel"/>
              </a:defRPr>
            </a:lvl8pPr>
            <a:lvl9pPr marL="3886200" marR="0" lvl="8" indent="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Corbel"/>
                <a:ea typeface="Corbel"/>
                <a:cs typeface="Corbel"/>
                <a:sym typeface="Corbel"/>
              </a:defRPr>
            </a:lvl9pPr>
          </a:lstStyle>
          <a:p>
            <a:endParaRPr/>
          </a:p>
        </p:txBody>
      </p:sp>
      <p:sp>
        <p:nvSpPr>
          <p:cNvPr id="222" name="Shape 222"/>
          <p:cNvSpPr txBox="1">
            <a:spLocks noGrp="1"/>
          </p:cNvSpPr>
          <p:nvPr>
            <p:ph type="dt" idx="10"/>
          </p:nvPr>
        </p:nvSpPr>
        <p:spPr>
          <a:xfrm>
            <a:off x="6571128" y="6356348"/>
            <a:ext cx="2133599" cy="365199"/>
          </a:xfrm>
          <a:prstGeom prst="rect">
            <a:avLst/>
          </a:prstGeom>
          <a:noFill/>
          <a:ln>
            <a:noFill/>
          </a:ln>
        </p:spPr>
        <p:txBody>
          <a:bodyPr lIns="91425" tIns="91425" rIns="91425" bIns="91425" anchor="ctr" anchorCtr="0"/>
          <a:lstStyle>
            <a:lvl1pPr marL="0" marR="0" lvl="0" indent="0" algn="r" rtl="0">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223" name="Shape 223"/>
          <p:cNvSpPr txBox="1">
            <a:spLocks noGrp="1"/>
          </p:cNvSpPr>
          <p:nvPr>
            <p:ph type="ftr" idx="11"/>
          </p:nvPr>
        </p:nvSpPr>
        <p:spPr>
          <a:xfrm>
            <a:off x="457200" y="6356348"/>
            <a:ext cx="2895600" cy="365199"/>
          </a:xfrm>
          <a:prstGeom prst="rect">
            <a:avLst/>
          </a:prstGeom>
          <a:noFill/>
          <a:ln>
            <a:noFill/>
          </a:ln>
        </p:spPr>
        <p:txBody>
          <a:bodyPr lIns="91425" tIns="91425" rIns="91425" bIns="91425" anchor="ctr" anchorCtr="0"/>
          <a:lstStyle>
            <a:lvl1pPr marL="0" marR="0" lvl="0" indent="0" algn="l" rtl="0">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224" name="Shape 224"/>
          <p:cNvSpPr txBox="1">
            <a:spLocks noGrp="1"/>
          </p:cNvSpPr>
          <p:nvPr>
            <p:ph type="sldNum" idx="12"/>
          </p:nvPr>
        </p:nvSpPr>
        <p:spPr>
          <a:xfrm>
            <a:off x="4267200" y="6356348"/>
            <a:ext cx="609599" cy="36519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GB" sz="1200">
                <a:solidFill>
                  <a:srgbClr val="FFFFFF"/>
                </a:solidFill>
                <a:latin typeface="Arial"/>
                <a:ea typeface="Arial"/>
                <a:cs typeface="Arial"/>
                <a:sym typeface="Arial"/>
              </a:rPr>
              <a:t>‹#›</a:t>
            </a:fld>
            <a:endParaRPr lang="en-GB" sz="1200">
              <a:solidFill>
                <a:srgbClr val="FFFFFF"/>
              </a:solidFill>
              <a:latin typeface="Arial"/>
              <a:ea typeface="Arial"/>
              <a:cs typeface="Arial"/>
              <a:sym typeface="Arial"/>
            </a:endParaRPr>
          </a:p>
        </p:txBody>
      </p:sp>
      <p:grpSp>
        <p:nvGrpSpPr>
          <p:cNvPr id="225" name="Shape 225"/>
          <p:cNvGrpSpPr/>
          <p:nvPr/>
        </p:nvGrpSpPr>
        <p:grpSpPr>
          <a:xfrm>
            <a:off x="0" y="1584167"/>
            <a:ext cx="9144000" cy="45204"/>
            <a:chOff x="0" y="1613645"/>
            <a:chExt cx="9144000" cy="45204"/>
          </a:xfrm>
        </p:grpSpPr>
        <p:cxnSp>
          <p:nvCxnSpPr>
            <p:cNvPr id="226" name="Shape 226"/>
            <p:cNvCxnSpPr/>
            <p:nvPr/>
          </p:nvCxnSpPr>
          <p:spPr>
            <a:xfrm>
              <a:off x="0" y="1657350"/>
              <a:ext cx="9144000" cy="1500"/>
            </a:xfrm>
            <a:prstGeom prst="straightConnector1">
              <a:avLst/>
            </a:prstGeom>
            <a:noFill/>
            <a:ln w="88900" cap="flat" cmpd="sng">
              <a:solidFill>
                <a:srgbClr val="5798E8"/>
              </a:solidFill>
              <a:prstDash val="solid"/>
              <a:round/>
              <a:headEnd type="none" w="med" len="med"/>
              <a:tailEnd type="none" w="med" len="med"/>
            </a:ln>
          </p:spPr>
        </p:cxnSp>
        <p:cxnSp>
          <p:nvCxnSpPr>
            <p:cNvPr id="227" name="Shape 227"/>
            <p:cNvCxnSpPr/>
            <p:nvPr/>
          </p:nvCxnSpPr>
          <p:spPr>
            <a:xfrm>
              <a:off x="0" y="1613645"/>
              <a:ext cx="9144000" cy="1500"/>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28"/>
        <p:cNvGrpSpPr/>
        <p:nvPr/>
      </p:nvGrpSpPr>
      <p:grpSpPr>
        <a:xfrm>
          <a:off x="0" y="0"/>
          <a:ext cx="0" cy="0"/>
          <a:chOff x="0" y="0"/>
          <a:chExt cx="0" cy="0"/>
        </a:xfrm>
      </p:grpSpPr>
      <p:grpSp>
        <p:nvGrpSpPr>
          <p:cNvPr id="229" name="Shape 229"/>
          <p:cNvGrpSpPr/>
          <p:nvPr/>
        </p:nvGrpSpPr>
        <p:grpSpPr>
          <a:xfrm>
            <a:off x="0" y="1584167"/>
            <a:ext cx="9144000" cy="45204"/>
            <a:chOff x="0" y="1613645"/>
            <a:chExt cx="9144000" cy="45204"/>
          </a:xfrm>
        </p:grpSpPr>
        <p:cxnSp>
          <p:nvCxnSpPr>
            <p:cNvPr id="230" name="Shape 230"/>
            <p:cNvCxnSpPr/>
            <p:nvPr/>
          </p:nvCxnSpPr>
          <p:spPr>
            <a:xfrm>
              <a:off x="0" y="1657350"/>
              <a:ext cx="9144000" cy="1500"/>
            </a:xfrm>
            <a:prstGeom prst="straightConnector1">
              <a:avLst/>
            </a:prstGeom>
            <a:noFill/>
            <a:ln w="88900" cap="flat" cmpd="sng">
              <a:solidFill>
                <a:srgbClr val="5798E8"/>
              </a:solidFill>
              <a:prstDash val="solid"/>
              <a:round/>
              <a:headEnd type="none" w="med" len="med"/>
              <a:tailEnd type="none" w="med" len="med"/>
            </a:ln>
          </p:spPr>
        </p:cxnSp>
        <p:cxnSp>
          <p:nvCxnSpPr>
            <p:cNvPr id="231" name="Shape 231"/>
            <p:cNvCxnSpPr/>
            <p:nvPr/>
          </p:nvCxnSpPr>
          <p:spPr>
            <a:xfrm>
              <a:off x="0" y="1613645"/>
              <a:ext cx="9144000" cy="1500"/>
            </a:xfrm>
            <a:prstGeom prst="straightConnector1">
              <a:avLst/>
            </a:prstGeom>
            <a:noFill/>
            <a:ln w="9525" cap="flat" cmpd="sng">
              <a:solidFill>
                <a:schemeClr val="lt1"/>
              </a:solidFill>
              <a:prstDash val="solid"/>
              <a:round/>
              <a:headEnd type="none" w="med" len="med"/>
              <a:tailEnd type="none" w="med" len="med"/>
            </a:ln>
          </p:spPr>
        </p:cxnSp>
      </p:grpSp>
      <p:sp>
        <p:nvSpPr>
          <p:cNvPr id="232" name="Shape 232"/>
          <p:cNvSpPr txBox="1">
            <a:spLocks noGrp="1"/>
          </p:cNvSpPr>
          <p:nvPr>
            <p:ph type="title"/>
          </p:nvPr>
        </p:nvSpPr>
        <p:spPr>
          <a:xfrm>
            <a:off x="457200" y="274637"/>
            <a:ext cx="8229600" cy="1143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33" name="Shape 233"/>
          <p:cNvSpPr txBox="1">
            <a:spLocks noGrp="1"/>
          </p:cNvSpPr>
          <p:nvPr>
            <p:ph type="body" idx="1"/>
          </p:nvPr>
        </p:nvSpPr>
        <p:spPr>
          <a:xfrm>
            <a:off x="457200" y="1734668"/>
            <a:ext cx="3931800" cy="743999"/>
          </a:xfrm>
          <a:prstGeom prst="rect">
            <a:avLst/>
          </a:prstGeom>
          <a:noFill/>
          <a:ln>
            <a:noFill/>
          </a:ln>
        </p:spPr>
        <p:txBody>
          <a:bodyPr lIns="91425" tIns="91425" rIns="91425" bIns="91425" anchor="ctr" anchorCtr="0"/>
          <a:lstStyle>
            <a:lvl1pPr marL="0" marR="0" lvl="0" indent="0" algn="ctr" rtl="0">
              <a:lnSpc>
                <a:spcPct val="100000"/>
              </a:lnSpc>
              <a:spcBef>
                <a:spcPts val="560"/>
              </a:spcBef>
              <a:spcAft>
                <a:spcPts val="0"/>
              </a:spcAft>
              <a:buClr>
                <a:schemeClr val="accent1"/>
              </a:buClr>
              <a:buFont typeface="Noto Sans Symbols"/>
              <a:buNone/>
              <a:defRPr sz="2800" b="1" i="0" u="none" strike="noStrike" cap="none">
                <a:solidFill>
                  <a:schemeClr val="accent1"/>
                </a:solidFill>
                <a:latin typeface="Corbel"/>
                <a:ea typeface="Corbel"/>
                <a:cs typeface="Corbel"/>
                <a:sym typeface="Corbel"/>
              </a:defRPr>
            </a:lvl1pPr>
            <a:lvl2pPr marL="457200" marR="0" lvl="1" indent="0" algn="l" rtl="0">
              <a:lnSpc>
                <a:spcPct val="100000"/>
              </a:lnSpc>
              <a:spcBef>
                <a:spcPts val="400"/>
              </a:spcBef>
              <a:spcAft>
                <a:spcPts val="0"/>
              </a:spcAft>
              <a:buClr>
                <a:schemeClr val="accent2"/>
              </a:buClr>
              <a:buFont typeface="Noto Sans Symbols"/>
              <a:buNone/>
              <a:defRPr sz="2000" b="1" i="0" u="none" strike="noStrike" cap="none">
                <a:solidFill>
                  <a:schemeClr val="lt1"/>
                </a:solidFill>
                <a:latin typeface="Corbel"/>
                <a:ea typeface="Corbel"/>
                <a:cs typeface="Corbel"/>
                <a:sym typeface="Corbel"/>
              </a:defRPr>
            </a:lvl2pPr>
            <a:lvl3pPr marL="914400" marR="0" lvl="2" indent="0" algn="l" rtl="0">
              <a:lnSpc>
                <a:spcPct val="100000"/>
              </a:lnSpc>
              <a:spcBef>
                <a:spcPts val="360"/>
              </a:spcBef>
              <a:spcAft>
                <a:spcPts val="0"/>
              </a:spcAft>
              <a:buClr>
                <a:schemeClr val="accent1"/>
              </a:buClr>
              <a:buFont typeface="Noto Sans Symbols"/>
              <a:buNone/>
              <a:defRPr sz="1800" b="1" i="0" u="none" strike="noStrike" cap="none">
                <a:solidFill>
                  <a:schemeClr val="lt1"/>
                </a:solidFill>
                <a:latin typeface="Corbel"/>
                <a:ea typeface="Corbel"/>
                <a:cs typeface="Corbel"/>
                <a:sym typeface="Corbel"/>
              </a:defRPr>
            </a:lvl3pPr>
            <a:lvl4pPr marL="1371600" marR="0" lvl="3" indent="0" algn="l" rtl="0">
              <a:lnSpc>
                <a:spcPct val="100000"/>
              </a:lnSpc>
              <a:spcBef>
                <a:spcPts val="320"/>
              </a:spcBef>
              <a:spcAft>
                <a:spcPts val="0"/>
              </a:spcAft>
              <a:buClr>
                <a:schemeClr val="accent2"/>
              </a:buClr>
              <a:buFont typeface="Noto Sans Symbols"/>
              <a:buNone/>
              <a:defRPr sz="1600" b="1" i="0" u="none" strike="noStrike" cap="none">
                <a:solidFill>
                  <a:schemeClr val="lt1"/>
                </a:solidFill>
                <a:latin typeface="Corbel"/>
                <a:ea typeface="Corbel"/>
                <a:cs typeface="Corbel"/>
                <a:sym typeface="Corbel"/>
              </a:defRPr>
            </a:lvl4pPr>
            <a:lvl5pPr marL="1828800" marR="0" lvl="4" indent="0" algn="l" rtl="0">
              <a:lnSpc>
                <a:spcPct val="100000"/>
              </a:lnSpc>
              <a:spcBef>
                <a:spcPts val="320"/>
              </a:spcBef>
              <a:spcAft>
                <a:spcPts val="0"/>
              </a:spcAft>
              <a:buClr>
                <a:schemeClr val="accent1"/>
              </a:buClr>
              <a:buFont typeface="Noto Sans Symbols"/>
              <a:buNone/>
              <a:defRPr sz="1600" b="1" i="0" u="none" strike="noStrike" cap="none">
                <a:solidFill>
                  <a:schemeClr val="lt1"/>
                </a:solidFill>
                <a:latin typeface="Corbel"/>
                <a:ea typeface="Corbel"/>
                <a:cs typeface="Corbel"/>
                <a:sym typeface="Corbel"/>
              </a:defRPr>
            </a:lvl5pPr>
            <a:lvl6pPr marL="2286000" marR="0" lvl="5"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orbel"/>
                <a:ea typeface="Corbel"/>
                <a:cs typeface="Corbel"/>
                <a:sym typeface="Corbel"/>
              </a:defRPr>
            </a:lvl6pPr>
            <a:lvl7pPr marL="2743200" marR="0" lvl="6"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orbel"/>
                <a:ea typeface="Corbel"/>
                <a:cs typeface="Corbel"/>
                <a:sym typeface="Corbel"/>
              </a:defRPr>
            </a:lvl7pPr>
            <a:lvl8pPr marL="3200400" marR="0" lvl="7"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orbel"/>
                <a:ea typeface="Corbel"/>
                <a:cs typeface="Corbel"/>
                <a:sym typeface="Corbel"/>
              </a:defRPr>
            </a:lvl8pPr>
            <a:lvl9pPr marL="3657600" marR="0" lvl="8"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orbel"/>
                <a:ea typeface="Corbel"/>
                <a:cs typeface="Corbel"/>
                <a:sym typeface="Corbel"/>
              </a:defRPr>
            </a:lvl9pPr>
          </a:lstStyle>
          <a:p>
            <a:endParaRPr/>
          </a:p>
        </p:txBody>
      </p:sp>
      <p:sp>
        <p:nvSpPr>
          <p:cNvPr id="234" name="Shape 234"/>
          <p:cNvSpPr txBox="1">
            <a:spLocks noGrp="1"/>
          </p:cNvSpPr>
          <p:nvPr>
            <p:ph type="body" idx="2"/>
          </p:nvPr>
        </p:nvSpPr>
        <p:spPr>
          <a:xfrm>
            <a:off x="457200" y="2514600"/>
            <a:ext cx="3931800" cy="3523199"/>
          </a:xfrm>
          <a:prstGeom prst="rect">
            <a:avLst/>
          </a:prstGeom>
          <a:noFill/>
          <a:ln>
            <a:noFill/>
          </a:ln>
        </p:spPr>
        <p:txBody>
          <a:bodyPr lIns="91425" tIns="91425" rIns="91425" bIns="91425" anchor="t" anchorCtr="0"/>
          <a:lstStyle>
            <a:lvl1pPr marL="342900" marR="0" lvl="0" indent="-11430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1pPr>
            <a:lvl2pPr marL="685800" marR="0" lvl="1"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2pPr>
            <a:lvl3pPr marL="1035050" marR="0" lvl="2"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3pPr>
            <a:lvl4pPr marL="1371600" marR="0" lvl="3"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54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orbel"/>
                <a:ea typeface="Corbel"/>
                <a:cs typeface="Corbel"/>
                <a:sym typeface="Corbel"/>
              </a:defRPr>
            </a:lvl6pPr>
            <a:lvl7pPr marL="2971800" marR="0" lvl="6" indent="-254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orbel"/>
                <a:ea typeface="Corbel"/>
                <a:cs typeface="Corbel"/>
                <a:sym typeface="Corbel"/>
              </a:defRPr>
            </a:lvl7pPr>
            <a:lvl8pPr marL="3429000" marR="0" lvl="7" indent="-254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orbel"/>
                <a:ea typeface="Corbel"/>
                <a:cs typeface="Corbel"/>
                <a:sym typeface="Corbel"/>
              </a:defRPr>
            </a:lvl8pPr>
            <a:lvl9pPr marL="3886200" marR="0" lvl="8" indent="-254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orbel"/>
                <a:ea typeface="Corbel"/>
                <a:cs typeface="Corbel"/>
                <a:sym typeface="Corbel"/>
              </a:defRPr>
            </a:lvl9pPr>
          </a:lstStyle>
          <a:p>
            <a:endParaRPr/>
          </a:p>
        </p:txBody>
      </p:sp>
      <p:sp>
        <p:nvSpPr>
          <p:cNvPr id="235" name="Shape 235"/>
          <p:cNvSpPr txBox="1">
            <a:spLocks noGrp="1"/>
          </p:cNvSpPr>
          <p:nvPr>
            <p:ph type="body" idx="3"/>
          </p:nvPr>
        </p:nvSpPr>
        <p:spPr>
          <a:xfrm>
            <a:off x="4754880" y="1734668"/>
            <a:ext cx="3931800" cy="743999"/>
          </a:xfrm>
          <a:prstGeom prst="rect">
            <a:avLst/>
          </a:prstGeom>
          <a:noFill/>
          <a:ln>
            <a:noFill/>
          </a:ln>
        </p:spPr>
        <p:txBody>
          <a:bodyPr lIns="91425" tIns="91425" rIns="91425" bIns="91425" anchor="ctr" anchorCtr="0"/>
          <a:lstStyle>
            <a:lvl1pPr marL="0" marR="0" lvl="0" indent="0" algn="ctr" rtl="0">
              <a:lnSpc>
                <a:spcPct val="100000"/>
              </a:lnSpc>
              <a:spcBef>
                <a:spcPts val="560"/>
              </a:spcBef>
              <a:spcAft>
                <a:spcPts val="0"/>
              </a:spcAft>
              <a:buClr>
                <a:schemeClr val="accent1"/>
              </a:buClr>
              <a:buFont typeface="Noto Sans Symbols"/>
              <a:buNone/>
              <a:defRPr sz="2800" b="1" i="0" u="none" strike="noStrike" cap="none">
                <a:solidFill>
                  <a:schemeClr val="accent1"/>
                </a:solidFill>
                <a:latin typeface="Corbel"/>
                <a:ea typeface="Corbel"/>
                <a:cs typeface="Corbel"/>
                <a:sym typeface="Corbel"/>
              </a:defRPr>
            </a:lvl1pPr>
            <a:lvl2pPr marL="457200" marR="0" lvl="1" indent="0" algn="l" rtl="0">
              <a:lnSpc>
                <a:spcPct val="100000"/>
              </a:lnSpc>
              <a:spcBef>
                <a:spcPts val="400"/>
              </a:spcBef>
              <a:spcAft>
                <a:spcPts val="0"/>
              </a:spcAft>
              <a:buClr>
                <a:schemeClr val="accent2"/>
              </a:buClr>
              <a:buFont typeface="Noto Sans Symbols"/>
              <a:buNone/>
              <a:defRPr sz="2000" b="1" i="0" u="none" strike="noStrike" cap="none">
                <a:solidFill>
                  <a:schemeClr val="lt1"/>
                </a:solidFill>
                <a:latin typeface="Corbel"/>
                <a:ea typeface="Corbel"/>
                <a:cs typeface="Corbel"/>
                <a:sym typeface="Corbel"/>
              </a:defRPr>
            </a:lvl2pPr>
            <a:lvl3pPr marL="914400" marR="0" lvl="2" indent="0" algn="l" rtl="0">
              <a:lnSpc>
                <a:spcPct val="100000"/>
              </a:lnSpc>
              <a:spcBef>
                <a:spcPts val="360"/>
              </a:spcBef>
              <a:spcAft>
                <a:spcPts val="0"/>
              </a:spcAft>
              <a:buClr>
                <a:schemeClr val="accent1"/>
              </a:buClr>
              <a:buFont typeface="Noto Sans Symbols"/>
              <a:buNone/>
              <a:defRPr sz="1800" b="1" i="0" u="none" strike="noStrike" cap="none">
                <a:solidFill>
                  <a:schemeClr val="lt1"/>
                </a:solidFill>
                <a:latin typeface="Corbel"/>
                <a:ea typeface="Corbel"/>
                <a:cs typeface="Corbel"/>
                <a:sym typeface="Corbel"/>
              </a:defRPr>
            </a:lvl3pPr>
            <a:lvl4pPr marL="1371600" marR="0" lvl="3" indent="0" algn="l" rtl="0">
              <a:lnSpc>
                <a:spcPct val="100000"/>
              </a:lnSpc>
              <a:spcBef>
                <a:spcPts val="320"/>
              </a:spcBef>
              <a:spcAft>
                <a:spcPts val="0"/>
              </a:spcAft>
              <a:buClr>
                <a:schemeClr val="accent2"/>
              </a:buClr>
              <a:buFont typeface="Noto Sans Symbols"/>
              <a:buNone/>
              <a:defRPr sz="1600" b="1" i="0" u="none" strike="noStrike" cap="none">
                <a:solidFill>
                  <a:schemeClr val="lt1"/>
                </a:solidFill>
                <a:latin typeface="Corbel"/>
                <a:ea typeface="Corbel"/>
                <a:cs typeface="Corbel"/>
                <a:sym typeface="Corbel"/>
              </a:defRPr>
            </a:lvl4pPr>
            <a:lvl5pPr marL="1828800" marR="0" lvl="4" indent="0" algn="l" rtl="0">
              <a:lnSpc>
                <a:spcPct val="100000"/>
              </a:lnSpc>
              <a:spcBef>
                <a:spcPts val="320"/>
              </a:spcBef>
              <a:spcAft>
                <a:spcPts val="0"/>
              </a:spcAft>
              <a:buClr>
                <a:schemeClr val="accent1"/>
              </a:buClr>
              <a:buFont typeface="Noto Sans Symbols"/>
              <a:buNone/>
              <a:defRPr sz="1600" b="1" i="0" u="none" strike="noStrike" cap="none">
                <a:solidFill>
                  <a:schemeClr val="lt1"/>
                </a:solidFill>
                <a:latin typeface="Corbel"/>
                <a:ea typeface="Corbel"/>
                <a:cs typeface="Corbel"/>
                <a:sym typeface="Corbel"/>
              </a:defRPr>
            </a:lvl5pPr>
            <a:lvl6pPr marL="2286000" marR="0" lvl="5"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orbel"/>
                <a:ea typeface="Corbel"/>
                <a:cs typeface="Corbel"/>
                <a:sym typeface="Corbel"/>
              </a:defRPr>
            </a:lvl6pPr>
            <a:lvl7pPr marL="2743200" marR="0" lvl="6"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orbel"/>
                <a:ea typeface="Corbel"/>
                <a:cs typeface="Corbel"/>
                <a:sym typeface="Corbel"/>
              </a:defRPr>
            </a:lvl7pPr>
            <a:lvl8pPr marL="3200400" marR="0" lvl="7"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orbel"/>
                <a:ea typeface="Corbel"/>
                <a:cs typeface="Corbel"/>
                <a:sym typeface="Corbel"/>
              </a:defRPr>
            </a:lvl8pPr>
            <a:lvl9pPr marL="3657600" marR="0" lvl="8"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orbel"/>
                <a:ea typeface="Corbel"/>
                <a:cs typeface="Corbel"/>
                <a:sym typeface="Corbel"/>
              </a:defRPr>
            </a:lvl9pPr>
          </a:lstStyle>
          <a:p>
            <a:endParaRPr/>
          </a:p>
        </p:txBody>
      </p:sp>
      <p:sp>
        <p:nvSpPr>
          <p:cNvPr id="236" name="Shape 236"/>
          <p:cNvSpPr txBox="1">
            <a:spLocks noGrp="1"/>
          </p:cNvSpPr>
          <p:nvPr>
            <p:ph type="body" idx="4"/>
          </p:nvPr>
        </p:nvSpPr>
        <p:spPr>
          <a:xfrm>
            <a:off x="4754880" y="2514600"/>
            <a:ext cx="3931800" cy="3523199"/>
          </a:xfrm>
          <a:prstGeom prst="rect">
            <a:avLst/>
          </a:prstGeom>
          <a:noFill/>
          <a:ln>
            <a:noFill/>
          </a:ln>
        </p:spPr>
        <p:txBody>
          <a:bodyPr lIns="91425" tIns="91425" rIns="91425" bIns="91425" anchor="t" anchorCtr="0"/>
          <a:lstStyle>
            <a:lvl1pPr marL="342900" marR="0" lvl="0" indent="-11430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1pPr>
            <a:lvl2pPr marL="685800" marR="0" lvl="1"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2pPr>
            <a:lvl3pPr marL="1035050" marR="0" lvl="2"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3pPr>
            <a:lvl4pPr marL="1371600" marR="0" lvl="3"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54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orbel"/>
                <a:ea typeface="Corbel"/>
                <a:cs typeface="Corbel"/>
                <a:sym typeface="Corbel"/>
              </a:defRPr>
            </a:lvl6pPr>
            <a:lvl7pPr marL="2971800" marR="0" lvl="6" indent="-254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orbel"/>
                <a:ea typeface="Corbel"/>
                <a:cs typeface="Corbel"/>
                <a:sym typeface="Corbel"/>
              </a:defRPr>
            </a:lvl7pPr>
            <a:lvl8pPr marL="3429000" marR="0" lvl="7" indent="-254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orbel"/>
                <a:ea typeface="Corbel"/>
                <a:cs typeface="Corbel"/>
                <a:sym typeface="Corbel"/>
              </a:defRPr>
            </a:lvl8pPr>
            <a:lvl9pPr marL="3886200" marR="0" lvl="8" indent="-254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orbel"/>
                <a:ea typeface="Corbel"/>
                <a:cs typeface="Corbel"/>
                <a:sym typeface="Corbel"/>
              </a:defRPr>
            </a:lvl9pPr>
          </a:lstStyle>
          <a:p>
            <a:endParaRPr/>
          </a:p>
        </p:txBody>
      </p:sp>
      <p:sp>
        <p:nvSpPr>
          <p:cNvPr id="237" name="Shape 237"/>
          <p:cNvSpPr txBox="1">
            <a:spLocks noGrp="1"/>
          </p:cNvSpPr>
          <p:nvPr>
            <p:ph type="dt" idx="10"/>
          </p:nvPr>
        </p:nvSpPr>
        <p:spPr>
          <a:xfrm>
            <a:off x="6571128" y="6356348"/>
            <a:ext cx="2133599" cy="365199"/>
          </a:xfrm>
          <a:prstGeom prst="rect">
            <a:avLst/>
          </a:prstGeom>
          <a:noFill/>
          <a:ln>
            <a:noFill/>
          </a:ln>
        </p:spPr>
        <p:txBody>
          <a:bodyPr lIns="91425" tIns="91425" rIns="91425" bIns="91425" anchor="ctr" anchorCtr="0"/>
          <a:lstStyle>
            <a:lvl1pPr marL="0" marR="0" lvl="0" indent="0" algn="r" rtl="0">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238" name="Shape 238"/>
          <p:cNvSpPr txBox="1">
            <a:spLocks noGrp="1"/>
          </p:cNvSpPr>
          <p:nvPr>
            <p:ph type="ftr" idx="11"/>
          </p:nvPr>
        </p:nvSpPr>
        <p:spPr>
          <a:xfrm>
            <a:off x="457200" y="6356348"/>
            <a:ext cx="2895600" cy="365199"/>
          </a:xfrm>
          <a:prstGeom prst="rect">
            <a:avLst/>
          </a:prstGeom>
          <a:noFill/>
          <a:ln>
            <a:noFill/>
          </a:ln>
        </p:spPr>
        <p:txBody>
          <a:bodyPr lIns="91425" tIns="91425" rIns="91425" bIns="91425" anchor="ctr" anchorCtr="0"/>
          <a:lstStyle>
            <a:lvl1pPr marL="0" marR="0" lvl="0" indent="0" algn="l" rtl="0">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239" name="Shape 239"/>
          <p:cNvSpPr txBox="1">
            <a:spLocks noGrp="1"/>
          </p:cNvSpPr>
          <p:nvPr>
            <p:ph type="sldNum" idx="12"/>
          </p:nvPr>
        </p:nvSpPr>
        <p:spPr>
          <a:xfrm>
            <a:off x="4267200" y="6356348"/>
            <a:ext cx="609599" cy="36519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GB" sz="1200">
                <a:solidFill>
                  <a:srgbClr val="FFFFFF"/>
                </a:solidFill>
                <a:latin typeface="Arial"/>
                <a:ea typeface="Arial"/>
                <a:cs typeface="Arial"/>
                <a:sym typeface="Arial"/>
              </a:rPr>
              <a:t>‹#›</a:t>
            </a:fld>
            <a:endParaRPr lang="en-GB" sz="1200">
              <a:solidFill>
                <a:srgbClr val="FFFFFF"/>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40"/>
        <p:cNvGrpSpPr/>
        <p:nvPr/>
      </p:nvGrpSpPr>
      <p:grpSpPr>
        <a:xfrm>
          <a:off x="0" y="0"/>
          <a:ext cx="0" cy="0"/>
          <a:chOff x="0" y="0"/>
          <a:chExt cx="0" cy="0"/>
        </a:xfrm>
      </p:grpSpPr>
      <p:sp>
        <p:nvSpPr>
          <p:cNvPr id="241" name="Shape 241"/>
          <p:cNvSpPr txBox="1">
            <a:spLocks noGrp="1"/>
          </p:cNvSpPr>
          <p:nvPr>
            <p:ph type="dt" idx="10"/>
          </p:nvPr>
        </p:nvSpPr>
        <p:spPr>
          <a:xfrm>
            <a:off x="6571128" y="6356348"/>
            <a:ext cx="2133599" cy="365199"/>
          </a:xfrm>
          <a:prstGeom prst="rect">
            <a:avLst/>
          </a:prstGeom>
          <a:noFill/>
          <a:ln>
            <a:noFill/>
          </a:ln>
        </p:spPr>
        <p:txBody>
          <a:bodyPr lIns="91425" tIns="91425" rIns="91425" bIns="91425" anchor="ctr" anchorCtr="0"/>
          <a:lstStyle>
            <a:lvl1pPr marL="0" marR="0" lvl="0" indent="0" algn="r" rtl="0">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242" name="Shape 242"/>
          <p:cNvSpPr txBox="1">
            <a:spLocks noGrp="1"/>
          </p:cNvSpPr>
          <p:nvPr>
            <p:ph type="ftr" idx="11"/>
          </p:nvPr>
        </p:nvSpPr>
        <p:spPr>
          <a:xfrm>
            <a:off x="457200" y="6356348"/>
            <a:ext cx="2895600" cy="365199"/>
          </a:xfrm>
          <a:prstGeom prst="rect">
            <a:avLst/>
          </a:prstGeom>
          <a:noFill/>
          <a:ln>
            <a:noFill/>
          </a:ln>
        </p:spPr>
        <p:txBody>
          <a:bodyPr lIns="91425" tIns="91425" rIns="91425" bIns="91425" anchor="ctr" anchorCtr="0"/>
          <a:lstStyle>
            <a:lvl1pPr marL="0" marR="0" lvl="0" indent="0" algn="l" rtl="0">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243" name="Shape 243"/>
          <p:cNvSpPr txBox="1">
            <a:spLocks noGrp="1"/>
          </p:cNvSpPr>
          <p:nvPr>
            <p:ph type="sldNum" idx="12"/>
          </p:nvPr>
        </p:nvSpPr>
        <p:spPr>
          <a:xfrm>
            <a:off x="4267200" y="6356348"/>
            <a:ext cx="609599" cy="36519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GB" sz="1200">
                <a:solidFill>
                  <a:srgbClr val="FFFFFF"/>
                </a:solidFill>
                <a:latin typeface="Arial"/>
                <a:ea typeface="Arial"/>
                <a:cs typeface="Arial"/>
                <a:sym typeface="Arial"/>
              </a:rPr>
              <a:t>‹#›</a:t>
            </a:fld>
            <a:endParaRPr lang="en-GB" sz="1200">
              <a:solidFill>
                <a:srgbClr val="FFFFFF"/>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457199" y="658904"/>
            <a:ext cx="3602100" cy="11620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lt1"/>
              </a:buClr>
              <a:buFont typeface="Corbel"/>
              <a:buNone/>
              <a:defRPr sz="3600" b="1" i="0" u="none" strike="noStrike" cap="none">
                <a:solidFill>
                  <a:schemeClr val="lt1"/>
                </a:solidFill>
                <a:latin typeface="Corbel"/>
                <a:ea typeface="Corbel"/>
                <a:cs typeface="Corbel"/>
                <a:sym typeface="Corbe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46" name="Shape 246"/>
          <p:cNvSpPr txBox="1">
            <a:spLocks noGrp="1"/>
          </p:cNvSpPr>
          <p:nvPr>
            <p:ph type="body" idx="1"/>
          </p:nvPr>
        </p:nvSpPr>
        <p:spPr>
          <a:xfrm>
            <a:off x="4473387" y="273051"/>
            <a:ext cx="4206299" cy="5778399"/>
          </a:xfrm>
          <a:prstGeom prst="rect">
            <a:avLst/>
          </a:prstGeom>
          <a:noFill/>
          <a:ln>
            <a:noFill/>
          </a:ln>
        </p:spPr>
        <p:txBody>
          <a:bodyPr lIns="91425" tIns="91425" rIns="91425" bIns="91425" anchor="t" anchorCtr="0"/>
          <a:lstStyle>
            <a:lvl1pPr marL="342900" marR="0" lvl="0" indent="-78740" algn="l" rtl="0">
              <a:lnSpc>
                <a:spcPct val="100000"/>
              </a:lnSpc>
              <a:spcBef>
                <a:spcPts val="480"/>
              </a:spcBef>
              <a:spcAft>
                <a:spcPts val="0"/>
              </a:spcAft>
              <a:buClr>
                <a:schemeClr val="accent1"/>
              </a:buClr>
              <a:buSzPct val="90000"/>
              <a:buFont typeface="Noto Sans Symbols"/>
              <a:buChar char="●"/>
              <a:defRPr sz="2400" b="1" i="0" u="none" strike="noStrike" cap="none">
                <a:solidFill>
                  <a:schemeClr val="lt1"/>
                </a:solidFill>
                <a:latin typeface="Corbel"/>
                <a:ea typeface="Corbel"/>
                <a:cs typeface="Corbel"/>
                <a:sym typeface="Corbel"/>
              </a:defRPr>
            </a:lvl1pPr>
            <a:lvl2pPr marL="685800" marR="0" lvl="1" indent="-102869" algn="l" rtl="0">
              <a:lnSpc>
                <a:spcPct val="100000"/>
              </a:lnSpc>
              <a:spcBef>
                <a:spcPts val="440"/>
              </a:spcBef>
              <a:spcAft>
                <a:spcPts val="0"/>
              </a:spcAft>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12065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247" name="Shape 247"/>
          <p:cNvSpPr txBox="1">
            <a:spLocks noGrp="1"/>
          </p:cNvSpPr>
          <p:nvPr>
            <p:ph type="body" idx="2"/>
          </p:nvPr>
        </p:nvSpPr>
        <p:spPr>
          <a:xfrm>
            <a:off x="457199" y="1905000"/>
            <a:ext cx="3602100" cy="3733599"/>
          </a:xfrm>
          <a:prstGeom prst="rect">
            <a:avLst/>
          </a:prstGeom>
          <a:noFill/>
          <a:ln>
            <a:noFill/>
          </a:ln>
        </p:spPr>
        <p:txBody>
          <a:bodyPr lIns="91425" tIns="91425" rIns="91425" bIns="91425" anchor="t" anchorCtr="0"/>
          <a:lstStyle>
            <a:lvl1pPr marL="0" marR="0" lvl="0" indent="0" algn="ctr" rtl="0">
              <a:lnSpc>
                <a:spcPct val="100000"/>
              </a:lnSpc>
              <a:spcBef>
                <a:spcPts val="360"/>
              </a:spcBef>
              <a:spcAft>
                <a:spcPts val="0"/>
              </a:spcAft>
              <a:buClr>
                <a:schemeClr val="accent1"/>
              </a:buClr>
              <a:buFont typeface="Noto Sans Symbols"/>
              <a:buNone/>
              <a:defRPr sz="1800" b="1" i="0" u="none" strike="noStrike" cap="none">
                <a:solidFill>
                  <a:schemeClr val="lt1"/>
                </a:solidFill>
                <a:latin typeface="Corbel"/>
                <a:ea typeface="Corbel"/>
                <a:cs typeface="Corbel"/>
                <a:sym typeface="Corbel"/>
              </a:defRPr>
            </a:lvl1pPr>
            <a:lvl2pPr marL="457200" marR="0" lvl="1" indent="0" algn="l" rtl="0">
              <a:lnSpc>
                <a:spcPct val="100000"/>
              </a:lnSpc>
              <a:spcBef>
                <a:spcPts val="240"/>
              </a:spcBef>
              <a:spcAft>
                <a:spcPts val="0"/>
              </a:spcAft>
              <a:buClr>
                <a:schemeClr val="accent2"/>
              </a:buClr>
              <a:buFont typeface="Noto Sans Symbols"/>
              <a:buNone/>
              <a:defRPr sz="1200" b="1" i="0" u="none" strike="noStrike" cap="none">
                <a:solidFill>
                  <a:schemeClr val="lt1"/>
                </a:solidFill>
                <a:latin typeface="Corbel"/>
                <a:ea typeface="Corbel"/>
                <a:cs typeface="Corbel"/>
                <a:sym typeface="Corbel"/>
              </a:defRPr>
            </a:lvl2pPr>
            <a:lvl3pPr marL="914400" marR="0" lvl="2" indent="0" algn="l" rtl="0">
              <a:lnSpc>
                <a:spcPct val="100000"/>
              </a:lnSpc>
              <a:spcBef>
                <a:spcPts val="200"/>
              </a:spcBef>
              <a:spcAft>
                <a:spcPts val="0"/>
              </a:spcAft>
              <a:buClr>
                <a:schemeClr val="accent1"/>
              </a:buClr>
              <a:buFont typeface="Noto Sans Symbols"/>
              <a:buNone/>
              <a:defRPr sz="1000" b="1" i="0" u="none" strike="noStrike" cap="none">
                <a:solidFill>
                  <a:schemeClr val="lt1"/>
                </a:solidFill>
                <a:latin typeface="Corbel"/>
                <a:ea typeface="Corbel"/>
                <a:cs typeface="Corbel"/>
                <a:sym typeface="Corbel"/>
              </a:defRPr>
            </a:lvl3pPr>
            <a:lvl4pPr marL="1371600" marR="0" lvl="3" indent="0" algn="l" rtl="0">
              <a:lnSpc>
                <a:spcPct val="100000"/>
              </a:lnSpc>
              <a:spcBef>
                <a:spcPts val="180"/>
              </a:spcBef>
              <a:spcAft>
                <a:spcPts val="0"/>
              </a:spcAft>
              <a:buClr>
                <a:schemeClr val="accent2"/>
              </a:buClr>
              <a:buFont typeface="Noto Sans Symbols"/>
              <a:buNone/>
              <a:defRPr sz="900" b="1" i="0" u="none" strike="noStrike" cap="none">
                <a:solidFill>
                  <a:schemeClr val="lt1"/>
                </a:solidFill>
                <a:latin typeface="Corbel"/>
                <a:ea typeface="Corbel"/>
                <a:cs typeface="Corbel"/>
                <a:sym typeface="Corbel"/>
              </a:defRPr>
            </a:lvl4pPr>
            <a:lvl5pPr marL="1828800" marR="0" lvl="4" indent="0" algn="l" rtl="0">
              <a:lnSpc>
                <a:spcPct val="100000"/>
              </a:lnSpc>
              <a:spcBef>
                <a:spcPts val="180"/>
              </a:spcBef>
              <a:spcAft>
                <a:spcPts val="0"/>
              </a:spcAft>
              <a:buClr>
                <a:schemeClr val="accent1"/>
              </a:buClr>
              <a:buFont typeface="Noto Sans Symbols"/>
              <a:buNone/>
              <a:defRPr sz="900" b="1" i="0" u="none" strike="noStrike" cap="none">
                <a:solidFill>
                  <a:schemeClr val="lt1"/>
                </a:solidFill>
                <a:latin typeface="Corbel"/>
                <a:ea typeface="Corbel"/>
                <a:cs typeface="Corbel"/>
                <a:sym typeface="Corbel"/>
              </a:defRPr>
            </a:lvl5pPr>
            <a:lvl6pPr marL="2286000" marR="0" lvl="5" indent="0" algn="l" rtl="0">
              <a:lnSpc>
                <a:spcPct val="100000"/>
              </a:lnSpc>
              <a:spcBef>
                <a:spcPts val="180"/>
              </a:spcBef>
              <a:spcAft>
                <a:spcPts val="0"/>
              </a:spcAft>
              <a:buClr>
                <a:schemeClr val="lt1"/>
              </a:buClr>
              <a:buFont typeface="Arial"/>
              <a:buNone/>
              <a:defRPr sz="900" b="0" i="0" u="none" strike="noStrike" cap="none">
                <a:solidFill>
                  <a:schemeClr val="lt1"/>
                </a:solidFill>
                <a:latin typeface="Corbel"/>
                <a:ea typeface="Corbel"/>
                <a:cs typeface="Corbel"/>
                <a:sym typeface="Corbel"/>
              </a:defRPr>
            </a:lvl6pPr>
            <a:lvl7pPr marL="2743200" marR="0" lvl="6" indent="0" algn="l" rtl="0">
              <a:lnSpc>
                <a:spcPct val="100000"/>
              </a:lnSpc>
              <a:spcBef>
                <a:spcPts val="180"/>
              </a:spcBef>
              <a:spcAft>
                <a:spcPts val="0"/>
              </a:spcAft>
              <a:buClr>
                <a:schemeClr val="lt1"/>
              </a:buClr>
              <a:buFont typeface="Arial"/>
              <a:buNone/>
              <a:defRPr sz="900" b="0" i="0" u="none" strike="noStrike" cap="none">
                <a:solidFill>
                  <a:schemeClr val="lt1"/>
                </a:solidFill>
                <a:latin typeface="Corbel"/>
                <a:ea typeface="Corbel"/>
                <a:cs typeface="Corbel"/>
                <a:sym typeface="Corbel"/>
              </a:defRPr>
            </a:lvl7pPr>
            <a:lvl8pPr marL="3200400" marR="0" lvl="7" indent="0" algn="l" rtl="0">
              <a:lnSpc>
                <a:spcPct val="100000"/>
              </a:lnSpc>
              <a:spcBef>
                <a:spcPts val="180"/>
              </a:spcBef>
              <a:spcAft>
                <a:spcPts val="0"/>
              </a:spcAft>
              <a:buClr>
                <a:schemeClr val="lt1"/>
              </a:buClr>
              <a:buFont typeface="Arial"/>
              <a:buNone/>
              <a:defRPr sz="900" b="0" i="0" u="none" strike="noStrike" cap="none">
                <a:solidFill>
                  <a:schemeClr val="lt1"/>
                </a:solidFill>
                <a:latin typeface="Corbel"/>
                <a:ea typeface="Corbel"/>
                <a:cs typeface="Corbel"/>
                <a:sym typeface="Corbel"/>
              </a:defRPr>
            </a:lvl8pPr>
            <a:lvl9pPr marL="3657600" marR="0" lvl="8" indent="0" algn="l" rtl="0">
              <a:lnSpc>
                <a:spcPct val="100000"/>
              </a:lnSpc>
              <a:spcBef>
                <a:spcPts val="180"/>
              </a:spcBef>
              <a:spcAft>
                <a:spcPts val="0"/>
              </a:spcAft>
              <a:buClr>
                <a:schemeClr val="lt1"/>
              </a:buClr>
              <a:buFont typeface="Arial"/>
              <a:buNone/>
              <a:defRPr sz="900" b="0" i="0" u="none" strike="noStrike" cap="none">
                <a:solidFill>
                  <a:schemeClr val="lt1"/>
                </a:solidFill>
                <a:latin typeface="Corbel"/>
                <a:ea typeface="Corbel"/>
                <a:cs typeface="Corbel"/>
                <a:sym typeface="Corbel"/>
              </a:defRPr>
            </a:lvl9pPr>
          </a:lstStyle>
          <a:p>
            <a:endParaRPr/>
          </a:p>
        </p:txBody>
      </p:sp>
      <p:sp>
        <p:nvSpPr>
          <p:cNvPr id="248" name="Shape 248"/>
          <p:cNvSpPr txBox="1">
            <a:spLocks noGrp="1"/>
          </p:cNvSpPr>
          <p:nvPr>
            <p:ph type="dt" idx="10"/>
          </p:nvPr>
        </p:nvSpPr>
        <p:spPr>
          <a:xfrm>
            <a:off x="6571128" y="6356348"/>
            <a:ext cx="2133599" cy="365199"/>
          </a:xfrm>
          <a:prstGeom prst="rect">
            <a:avLst/>
          </a:prstGeom>
          <a:noFill/>
          <a:ln>
            <a:noFill/>
          </a:ln>
        </p:spPr>
        <p:txBody>
          <a:bodyPr lIns="91425" tIns="91425" rIns="91425" bIns="91425" anchor="ctr" anchorCtr="0"/>
          <a:lstStyle>
            <a:lvl1pPr marL="0" marR="0" lvl="0" indent="0" algn="r" rtl="0">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249" name="Shape 249"/>
          <p:cNvSpPr txBox="1">
            <a:spLocks noGrp="1"/>
          </p:cNvSpPr>
          <p:nvPr>
            <p:ph type="ftr" idx="11"/>
          </p:nvPr>
        </p:nvSpPr>
        <p:spPr>
          <a:xfrm>
            <a:off x="457200" y="6356348"/>
            <a:ext cx="2895600" cy="365199"/>
          </a:xfrm>
          <a:prstGeom prst="rect">
            <a:avLst/>
          </a:prstGeom>
          <a:noFill/>
          <a:ln>
            <a:noFill/>
          </a:ln>
        </p:spPr>
        <p:txBody>
          <a:bodyPr lIns="91425" tIns="91425" rIns="91425" bIns="91425" anchor="ctr" anchorCtr="0"/>
          <a:lstStyle>
            <a:lvl1pPr marL="0" marR="0" lvl="0" indent="0" algn="l" rtl="0">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250" name="Shape 250"/>
          <p:cNvSpPr txBox="1">
            <a:spLocks noGrp="1"/>
          </p:cNvSpPr>
          <p:nvPr>
            <p:ph type="sldNum" idx="12"/>
          </p:nvPr>
        </p:nvSpPr>
        <p:spPr>
          <a:xfrm>
            <a:off x="4267200" y="6356348"/>
            <a:ext cx="609599" cy="36519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GB" sz="1200">
                <a:solidFill>
                  <a:srgbClr val="FFFFFF"/>
                </a:solidFill>
                <a:latin typeface="Arial"/>
                <a:ea typeface="Arial"/>
                <a:cs typeface="Arial"/>
                <a:sym typeface="Arial"/>
              </a:rPr>
              <a:t>‹#›</a:t>
            </a:fld>
            <a:endParaRPr lang="en-GB" sz="1200">
              <a:solidFill>
                <a:srgbClr val="FFFFFF"/>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cSld name="Picture with Caption">
    <p:bg>
      <p:bgPr>
        <a:blipFill rotWithShape="1">
          <a:blip r:embed="rId2">
            <a:alphaModFix/>
          </a:blip>
          <a:stretch>
            <a:fillRect/>
          </a:stretch>
        </a:blipFill>
        <a:effectLst/>
      </p:bgPr>
    </p:bg>
    <p:spTree>
      <p:nvGrpSpPr>
        <p:cNvPr id="1" name="Shape 251"/>
        <p:cNvGrpSpPr/>
        <p:nvPr/>
      </p:nvGrpSpPr>
      <p:grpSpPr>
        <a:xfrm>
          <a:off x="0" y="0"/>
          <a:ext cx="0" cy="0"/>
          <a:chOff x="0" y="0"/>
          <a:chExt cx="0" cy="0"/>
        </a:xfrm>
      </p:grpSpPr>
      <p:grpSp>
        <p:nvGrpSpPr>
          <p:cNvPr id="252" name="Shape 252"/>
          <p:cNvGrpSpPr/>
          <p:nvPr/>
        </p:nvGrpSpPr>
        <p:grpSpPr>
          <a:xfrm>
            <a:off x="0" y="1178858"/>
            <a:ext cx="9144000" cy="45204"/>
            <a:chOff x="0" y="1613645"/>
            <a:chExt cx="9144000" cy="45204"/>
          </a:xfrm>
        </p:grpSpPr>
        <p:cxnSp>
          <p:nvCxnSpPr>
            <p:cNvPr id="253" name="Shape 253"/>
            <p:cNvCxnSpPr/>
            <p:nvPr/>
          </p:nvCxnSpPr>
          <p:spPr>
            <a:xfrm>
              <a:off x="0" y="1657350"/>
              <a:ext cx="9144000" cy="1500"/>
            </a:xfrm>
            <a:prstGeom prst="straightConnector1">
              <a:avLst/>
            </a:prstGeom>
            <a:noFill/>
            <a:ln w="88900" cap="flat" cmpd="sng">
              <a:solidFill>
                <a:srgbClr val="5798E8"/>
              </a:solidFill>
              <a:prstDash val="solid"/>
              <a:round/>
              <a:headEnd type="none" w="med" len="med"/>
              <a:tailEnd type="none" w="med" len="med"/>
            </a:ln>
          </p:spPr>
        </p:cxnSp>
        <p:cxnSp>
          <p:nvCxnSpPr>
            <p:cNvPr id="254" name="Shape 254"/>
            <p:cNvCxnSpPr/>
            <p:nvPr/>
          </p:nvCxnSpPr>
          <p:spPr>
            <a:xfrm>
              <a:off x="0" y="1613645"/>
              <a:ext cx="9144000" cy="1500"/>
            </a:xfrm>
            <a:prstGeom prst="straightConnector1">
              <a:avLst/>
            </a:prstGeom>
            <a:noFill/>
            <a:ln w="9525" cap="flat" cmpd="sng">
              <a:solidFill>
                <a:schemeClr val="lt1"/>
              </a:solidFill>
              <a:prstDash val="solid"/>
              <a:round/>
              <a:headEnd type="none" w="med" len="med"/>
              <a:tailEnd type="none" w="med" len="med"/>
            </a:ln>
          </p:spPr>
        </p:cxnSp>
      </p:grpSp>
      <p:grpSp>
        <p:nvGrpSpPr>
          <p:cNvPr id="255" name="Shape 255"/>
          <p:cNvGrpSpPr/>
          <p:nvPr/>
        </p:nvGrpSpPr>
        <p:grpSpPr>
          <a:xfrm>
            <a:off x="0" y="5714999"/>
            <a:ext cx="9144000" cy="45204"/>
            <a:chOff x="0" y="1613645"/>
            <a:chExt cx="9144000" cy="45204"/>
          </a:xfrm>
        </p:grpSpPr>
        <p:cxnSp>
          <p:nvCxnSpPr>
            <p:cNvPr id="256" name="Shape 256"/>
            <p:cNvCxnSpPr/>
            <p:nvPr/>
          </p:nvCxnSpPr>
          <p:spPr>
            <a:xfrm>
              <a:off x="0" y="1657350"/>
              <a:ext cx="9144000" cy="1500"/>
            </a:xfrm>
            <a:prstGeom prst="straightConnector1">
              <a:avLst/>
            </a:prstGeom>
            <a:noFill/>
            <a:ln w="88900" cap="flat" cmpd="sng">
              <a:solidFill>
                <a:srgbClr val="5798E8"/>
              </a:solidFill>
              <a:prstDash val="solid"/>
              <a:round/>
              <a:headEnd type="none" w="med" len="med"/>
              <a:tailEnd type="none" w="med" len="med"/>
            </a:ln>
          </p:spPr>
        </p:cxnSp>
        <p:cxnSp>
          <p:nvCxnSpPr>
            <p:cNvPr id="257" name="Shape 257"/>
            <p:cNvCxnSpPr/>
            <p:nvPr/>
          </p:nvCxnSpPr>
          <p:spPr>
            <a:xfrm>
              <a:off x="0" y="1613645"/>
              <a:ext cx="9144000" cy="1500"/>
            </a:xfrm>
            <a:prstGeom prst="straightConnector1">
              <a:avLst/>
            </a:prstGeom>
            <a:noFill/>
            <a:ln w="9525" cap="flat" cmpd="sng">
              <a:solidFill>
                <a:schemeClr val="lt1"/>
              </a:solidFill>
              <a:prstDash val="solid"/>
              <a:round/>
              <a:headEnd type="none" w="med" len="med"/>
              <a:tailEnd type="none" w="med" len="med"/>
            </a:ln>
          </p:spPr>
        </p:cxnSp>
      </p:grpSp>
      <p:sp>
        <p:nvSpPr>
          <p:cNvPr id="258" name="Shape 258"/>
          <p:cNvSpPr txBox="1">
            <a:spLocks noGrp="1"/>
          </p:cNvSpPr>
          <p:nvPr>
            <p:ph type="title"/>
          </p:nvPr>
        </p:nvSpPr>
        <p:spPr>
          <a:xfrm>
            <a:off x="457200" y="1524000"/>
            <a:ext cx="3581399" cy="12524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orbel"/>
              <a:buNone/>
              <a:defRPr sz="3600" b="1" i="0" u="none" strike="noStrike" cap="none">
                <a:solidFill>
                  <a:schemeClr val="lt1"/>
                </a:solidFill>
                <a:latin typeface="Corbel"/>
                <a:ea typeface="Corbel"/>
                <a:cs typeface="Corbel"/>
                <a:sym typeface="Corbe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59" name="Shape 259"/>
          <p:cNvSpPr txBox="1">
            <a:spLocks noGrp="1"/>
          </p:cNvSpPr>
          <p:nvPr>
            <p:ph type="body" idx="1"/>
          </p:nvPr>
        </p:nvSpPr>
        <p:spPr>
          <a:xfrm>
            <a:off x="457200" y="2895600"/>
            <a:ext cx="3581399" cy="2438399"/>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chemeClr val="accent1"/>
              </a:buClr>
              <a:buFont typeface="Noto Sans Symbols"/>
              <a:buNone/>
              <a:defRPr sz="1800" b="1" i="0" u="none" strike="noStrike" cap="none">
                <a:solidFill>
                  <a:schemeClr val="lt1"/>
                </a:solidFill>
                <a:latin typeface="Corbel"/>
                <a:ea typeface="Corbel"/>
                <a:cs typeface="Corbel"/>
                <a:sym typeface="Corbel"/>
              </a:defRPr>
            </a:lvl1pPr>
            <a:lvl2pPr marL="457200" marR="0" lvl="1" indent="0" algn="l" rtl="0">
              <a:lnSpc>
                <a:spcPct val="100000"/>
              </a:lnSpc>
              <a:spcBef>
                <a:spcPts val="240"/>
              </a:spcBef>
              <a:spcAft>
                <a:spcPts val="0"/>
              </a:spcAft>
              <a:buClr>
                <a:schemeClr val="accent2"/>
              </a:buClr>
              <a:buFont typeface="Noto Sans Symbols"/>
              <a:buNone/>
              <a:defRPr sz="1200" b="1" i="0" u="none" strike="noStrike" cap="none">
                <a:solidFill>
                  <a:schemeClr val="lt1"/>
                </a:solidFill>
                <a:latin typeface="Corbel"/>
                <a:ea typeface="Corbel"/>
                <a:cs typeface="Corbel"/>
                <a:sym typeface="Corbel"/>
              </a:defRPr>
            </a:lvl2pPr>
            <a:lvl3pPr marL="914400" marR="0" lvl="2" indent="0" algn="l" rtl="0">
              <a:lnSpc>
                <a:spcPct val="100000"/>
              </a:lnSpc>
              <a:spcBef>
                <a:spcPts val="200"/>
              </a:spcBef>
              <a:spcAft>
                <a:spcPts val="0"/>
              </a:spcAft>
              <a:buClr>
                <a:schemeClr val="accent1"/>
              </a:buClr>
              <a:buFont typeface="Noto Sans Symbols"/>
              <a:buNone/>
              <a:defRPr sz="1000" b="1" i="0" u="none" strike="noStrike" cap="none">
                <a:solidFill>
                  <a:schemeClr val="lt1"/>
                </a:solidFill>
                <a:latin typeface="Corbel"/>
                <a:ea typeface="Corbel"/>
                <a:cs typeface="Corbel"/>
                <a:sym typeface="Corbel"/>
              </a:defRPr>
            </a:lvl3pPr>
            <a:lvl4pPr marL="1371600" marR="0" lvl="3" indent="0" algn="l" rtl="0">
              <a:lnSpc>
                <a:spcPct val="100000"/>
              </a:lnSpc>
              <a:spcBef>
                <a:spcPts val="180"/>
              </a:spcBef>
              <a:spcAft>
                <a:spcPts val="0"/>
              </a:spcAft>
              <a:buClr>
                <a:schemeClr val="accent2"/>
              </a:buClr>
              <a:buFont typeface="Noto Sans Symbols"/>
              <a:buNone/>
              <a:defRPr sz="900" b="1" i="0" u="none" strike="noStrike" cap="none">
                <a:solidFill>
                  <a:schemeClr val="lt1"/>
                </a:solidFill>
                <a:latin typeface="Corbel"/>
                <a:ea typeface="Corbel"/>
                <a:cs typeface="Corbel"/>
                <a:sym typeface="Corbel"/>
              </a:defRPr>
            </a:lvl4pPr>
            <a:lvl5pPr marL="1828800" marR="0" lvl="4" indent="0" algn="l" rtl="0">
              <a:lnSpc>
                <a:spcPct val="100000"/>
              </a:lnSpc>
              <a:spcBef>
                <a:spcPts val="180"/>
              </a:spcBef>
              <a:spcAft>
                <a:spcPts val="0"/>
              </a:spcAft>
              <a:buClr>
                <a:schemeClr val="accent1"/>
              </a:buClr>
              <a:buFont typeface="Noto Sans Symbols"/>
              <a:buNone/>
              <a:defRPr sz="900" b="1" i="0" u="none" strike="noStrike" cap="none">
                <a:solidFill>
                  <a:schemeClr val="lt1"/>
                </a:solidFill>
                <a:latin typeface="Corbel"/>
                <a:ea typeface="Corbel"/>
                <a:cs typeface="Corbel"/>
                <a:sym typeface="Corbel"/>
              </a:defRPr>
            </a:lvl5pPr>
            <a:lvl6pPr marL="2286000" marR="0" lvl="5" indent="0" algn="l" rtl="0">
              <a:lnSpc>
                <a:spcPct val="100000"/>
              </a:lnSpc>
              <a:spcBef>
                <a:spcPts val="180"/>
              </a:spcBef>
              <a:spcAft>
                <a:spcPts val="0"/>
              </a:spcAft>
              <a:buClr>
                <a:schemeClr val="lt1"/>
              </a:buClr>
              <a:buFont typeface="Arial"/>
              <a:buNone/>
              <a:defRPr sz="900" b="0" i="0" u="none" strike="noStrike" cap="none">
                <a:solidFill>
                  <a:schemeClr val="lt1"/>
                </a:solidFill>
                <a:latin typeface="Corbel"/>
                <a:ea typeface="Corbel"/>
                <a:cs typeface="Corbel"/>
                <a:sym typeface="Corbel"/>
              </a:defRPr>
            </a:lvl6pPr>
            <a:lvl7pPr marL="2743200" marR="0" lvl="6" indent="0" algn="l" rtl="0">
              <a:lnSpc>
                <a:spcPct val="100000"/>
              </a:lnSpc>
              <a:spcBef>
                <a:spcPts val="180"/>
              </a:spcBef>
              <a:spcAft>
                <a:spcPts val="0"/>
              </a:spcAft>
              <a:buClr>
                <a:schemeClr val="lt1"/>
              </a:buClr>
              <a:buFont typeface="Arial"/>
              <a:buNone/>
              <a:defRPr sz="900" b="0" i="0" u="none" strike="noStrike" cap="none">
                <a:solidFill>
                  <a:schemeClr val="lt1"/>
                </a:solidFill>
                <a:latin typeface="Corbel"/>
                <a:ea typeface="Corbel"/>
                <a:cs typeface="Corbel"/>
                <a:sym typeface="Corbel"/>
              </a:defRPr>
            </a:lvl7pPr>
            <a:lvl8pPr marL="3200400" marR="0" lvl="7" indent="0" algn="l" rtl="0">
              <a:lnSpc>
                <a:spcPct val="100000"/>
              </a:lnSpc>
              <a:spcBef>
                <a:spcPts val="180"/>
              </a:spcBef>
              <a:spcAft>
                <a:spcPts val="0"/>
              </a:spcAft>
              <a:buClr>
                <a:schemeClr val="lt1"/>
              </a:buClr>
              <a:buFont typeface="Arial"/>
              <a:buNone/>
              <a:defRPr sz="900" b="0" i="0" u="none" strike="noStrike" cap="none">
                <a:solidFill>
                  <a:schemeClr val="lt1"/>
                </a:solidFill>
                <a:latin typeface="Corbel"/>
                <a:ea typeface="Corbel"/>
                <a:cs typeface="Corbel"/>
                <a:sym typeface="Corbel"/>
              </a:defRPr>
            </a:lvl8pPr>
            <a:lvl9pPr marL="3657600" marR="0" lvl="8" indent="0" algn="l" rtl="0">
              <a:lnSpc>
                <a:spcPct val="100000"/>
              </a:lnSpc>
              <a:spcBef>
                <a:spcPts val="180"/>
              </a:spcBef>
              <a:spcAft>
                <a:spcPts val="0"/>
              </a:spcAft>
              <a:buClr>
                <a:schemeClr val="lt1"/>
              </a:buClr>
              <a:buFont typeface="Arial"/>
              <a:buNone/>
              <a:defRPr sz="900" b="0" i="0" u="none" strike="noStrike" cap="none">
                <a:solidFill>
                  <a:schemeClr val="lt1"/>
                </a:solidFill>
                <a:latin typeface="Corbel"/>
                <a:ea typeface="Corbel"/>
                <a:cs typeface="Corbel"/>
                <a:sym typeface="Corbel"/>
              </a:defRPr>
            </a:lvl9pPr>
          </a:lstStyle>
          <a:p>
            <a:endParaRPr/>
          </a:p>
        </p:txBody>
      </p:sp>
      <p:sp>
        <p:nvSpPr>
          <p:cNvPr id="260" name="Shape 260"/>
          <p:cNvSpPr txBox="1">
            <a:spLocks noGrp="1"/>
          </p:cNvSpPr>
          <p:nvPr>
            <p:ph type="dt" idx="10"/>
          </p:nvPr>
        </p:nvSpPr>
        <p:spPr>
          <a:xfrm>
            <a:off x="6571128" y="6356348"/>
            <a:ext cx="2133599" cy="365199"/>
          </a:xfrm>
          <a:prstGeom prst="rect">
            <a:avLst/>
          </a:prstGeom>
          <a:noFill/>
          <a:ln>
            <a:noFill/>
          </a:ln>
        </p:spPr>
        <p:txBody>
          <a:bodyPr lIns="91425" tIns="91425" rIns="91425" bIns="91425" anchor="ctr" anchorCtr="0"/>
          <a:lstStyle>
            <a:lvl1pPr marL="0" marR="0" lvl="0" indent="0" algn="r" rtl="0">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261" name="Shape 261"/>
          <p:cNvSpPr txBox="1">
            <a:spLocks noGrp="1"/>
          </p:cNvSpPr>
          <p:nvPr>
            <p:ph type="ftr" idx="11"/>
          </p:nvPr>
        </p:nvSpPr>
        <p:spPr>
          <a:xfrm>
            <a:off x="457200" y="6356348"/>
            <a:ext cx="2895600" cy="365199"/>
          </a:xfrm>
          <a:prstGeom prst="rect">
            <a:avLst/>
          </a:prstGeom>
          <a:noFill/>
          <a:ln>
            <a:noFill/>
          </a:ln>
        </p:spPr>
        <p:txBody>
          <a:bodyPr lIns="91425" tIns="91425" rIns="91425" bIns="91425" anchor="ctr" anchorCtr="0"/>
          <a:lstStyle>
            <a:lvl1pPr marL="0" marR="0" lvl="0" indent="0" algn="l" rtl="0">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262" name="Shape 262"/>
          <p:cNvSpPr txBox="1">
            <a:spLocks noGrp="1"/>
          </p:cNvSpPr>
          <p:nvPr>
            <p:ph type="sldNum" idx="12"/>
          </p:nvPr>
        </p:nvSpPr>
        <p:spPr>
          <a:xfrm>
            <a:off x="4267200" y="6356348"/>
            <a:ext cx="609599" cy="36519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GB" sz="1200">
                <a:solidFill>
                  <a:srgbClr val="FFFFFF"/>
                </a:solidFill>
                <a:latin typeface="Arial"/>
                <a:ea typeface="Arial"/>
                <a:cs typeface="Arial"/>
                <a:sym typeface="Arial"/>
              </a:rPr>
              <a:t>‹#›</a:t>
            </a:fld>
            <a:endParaRPr lang="en-GB" sz="1200">
              <a:solidFill>
                <a:srgbClr val="FFFFFF"/>
              </a:solidFill>
              <a:latin typeface="Arial"/>
              <a:ea typeface="Arial"/>
              <a:cs typeface="Arial"/>
              <a:sym typeface="Arial"/>
            </a:endParaRPr>
          </a:p>
        </p:txBody>
      </p:sp>
      <p:sp>
        <p:nvSpPr>
          <p:cNvPr id="263" name="Shape 263"/>
          <p:cNvSpPr/>
          <p:nvPr/>
        </p:nvSpPr>
        <p:spPr>
          <a:xfrm>
            <a:off x="4285130" y="1116104"/>
            <a:ext cx="4724398" cy="4724400"/>
          </a:xfrm>
          <a:prstGeom prst="ellipse">
            <a:avLst/>
          </a:prstGeom>
          <a:gradFill>
            <a:gsLst>
              <a:gs pos="0">
                <a:schemeClr val="accent1"/>
              </a:gs>
              <a:gs pos="50000">
                <a:srgbClr val="D59300"/>
              </a:gs>
              <a:gs pos="100000">
                <a:schemeClr val="accent1"/>
              </a:gs>
            </a:gsLst>
            <a:lin ang="8400134" scaled="0"/>
          </a:gra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rgbClr val="FFFFFF"/>
              </a:solidFill>
              <a:latin typeface="Corbel"/>
              <a:ea typeface="Corbel"/>
              <a:cs typeface="Corbel"/>
              <a:sym typeface="Corbel"/>
            </a:endParaRPr>
          </a:p>
        </p:txBody>
      </p:sp>
      <p:sp>
        <p:nvSpPr>
          <p:cNvPr id="264" name="Shape 264"/>
          <p:cNvSpPr>
            <a:spLocks noGrp="1"/>
          </p:cNvSpPr>
          <p:nvPr>
            <p:ph type="pic" idx="2"/>
          </p:nvPr>
        </p:nvSpPr>
        <p:spPr>
          <a:xfrm>
            <a:off x="4473385" y="1148000"/>
            <a:ext cx="4434899" cy="4434800"/>
          </a:xfrm>
          <a:prstGeom prst="ellipse">
            <a:avLst/>
          </a:prstGeom>
          <a:noFill/>
          <a:ln>
            <a:noFill/>
          </a:ln>
        </p:spPr>
        <p:txBody>
          <a:bodyPr lIns="91425" tIns="91425" rIns="91425" bIns="91425" anchor="t" anchorCtr="0"/>
          <a:lstStyle>
            <a:lvl1pPr marL="342900" marR="0" lvl="0" indent="-342900" algn="r" rtl="0">
              <a:lnSpc>
                <a:spcPct val="100000"/>
              </a:lnSpc>
              <a:spcBef>
                <a:spcPts val="360"/>
              </a:spcBef>
              <a:spcAft>
                <a:spcPts val="0"/>
              </a:spcAft>
              <a:buClr>
                <a:schemeClr val="accent1"/>
              </a:buClr>
              <a:buFont typeface="Noto Sans Symbols"/>
              <a:buNone/>
              <a:defRPr sz="1800" b="1" i="0" u="none" strike="noStrike" cap="none">
                <a:solidFill>
                  <a:schemeClr val="lt1"/>
                </a:solidFill>
                <a:latin typeface="Corbel"/>
                <a:ea typeface="Corbel"/>
                <a:cs typeface="Corbel"/>
                <a:sym typeface="Corbel"/>
              </a:defRPr>
            </a:lvl1pPr>
            <a:lvl2pPr marL="457200" marR="0" lvl="1" indent="0" algn="l" rtl="0">
              <a:lnSpc>
                <a:spcPct val="100000"/>
              </a:lnSpc>
              <a:spcBef>
                <a:spcPts val="560"/>
              </a:spcBef>
              <a:spcAft>
                <a:spcPts val="0"/>
              </a:spcAft>
              <a:buClr>
                <a:schemeClr val="accent2"/>
              </a:buClr>
              <a:buFont typeface="Noto Sans Symbols"/>
              <a:buNone/>
              <a:defRPr sz="2800" b="1" i="0" u="none" strike="noStrike" cap="none">
                <a:solidFill>
                  <a:schemeClr val="lt1"/>
                </a:solidFill>
                <a:latin typeface="Corbel"/>
                <a:ea typeface="Corbel"/>
                <a:cs typeface="Corbel"/>
                <a:sym typeface="Corbel"/>
              </a:defRPr>
            </a:lvl2pPr>
            <a:lvl3pPr marL="914400" marR="0" lvl="2" indent="0" algn="l" rtl="0">
              <a:lnSpc>
                <a:spcPct val="100000"/>
              </a:lnSpc>
              <a:spcBef>
                <a:spcPts val="480"/>
              </a:spcBef>
              <a:spcAft>
                <a:spcPts val="0"/>
              </a:spcAft>
              <a:buClr>
                <a:schemeClr val="accent1"/>
              </a:buClr>
              <a:buFont typeface="Noto Sans Symbols"/>
              <a:buNone/>
              <a:defRPr sz="2400" b="1" i="0" u="none" strike="noStrike" cap="none">
                <a:solidFill>
                  <a:schemeClr val="lt1"/>
                </a:solidFill>
                <a:latin typeface="Corbel"/>
                <a:ea typeface="Corbel"/>
                <a:cs typeface="Corbel"/>
                <a:sym typeface="Corbel"/>
              </a:defRPr>
            </a:lvl3pPr>
            <a:lvl4pPr marL="1371600" marR="0" lvl="3" indent="0" algn="l" rtl="0">
              <a:lnSpc>
                <a:spcPct val="100000"/>
              </a:lnSpc>
              <a:spcBef>
                <a:spcPts val="400"/>
              </a:spcBef>
              <a:spcAft>
                <a:spcPts val="0"/>
              </a:spcAft>
              <a:buClr>
                <a:schemeClr val="accent2"/>
              </a:buClr>
              <a:buFont typeface="Noto Sans Symbols"/>
              <a:buNone/>
              <a:defRPr sz="2000" b="1" i="0" u="none" strike="noStrike" cap="none">
                <a:solidFill>
                  <a:schemeClr val="lt1"/>
                </a:solidFill>
                <a:latin typeface="Corbel"/>
                <a:ea typeface="Corbel"/>
                <a:cs typeface="Corbel"/>
                <a:sym typeface="Corbel"/>
              </a:defRPr>
            </a:lvl4pPr>
            <a:lvl5pPr marL="1828800" marR="0" lvl="4" indent="0" algn="l" rtl="0">
              <a:lnSpc>
                <a:spcPct val="100000"/>
              </a:lnSpc>
              <a:spcBef>
                <a:spcPts val="400"/>
              </a:spcBef>
              <a:spcAft>
                <a:spcPts val="0"/>
              </a:spcAft>
              <a:buClr>
                <a:schemeClr val="accent1"/>
              </a:buClr>
              <a:buFont typeface="Noto Sans Symbols"/>
              <a:buNone/>
              <a:defRPr sz="2000" b="1" i="0" u="none" strike="noStrike" cap="none">
                <a:solidFill>
                  <a:schemeClr val="lt1"/>
                </a:solidFill>
                <a:latin typeface="Corbel"/>
                <a:ea typeface="Corbel"/>
                <a:cs typeface="Corbel"/>
                <a:sym typeface="Corbel"/>
              </a:defRPr>
            </a:lvl5pPr>
            <a:lvl6pPr marL="2286000" marR="0" lvl="5" indent="0" algn="l"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6pPr>
            <a:lvl7pPr marL="2743200" marR="0" lvl="6" indent="0" algn="l"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7pPr>
            <a:lvl8pPr marL="3200400" marR="0" lvl="7" indent="0" algn="l"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8pPr>
            <a:lvl9pPr marL="3657600" marR="0" lvl="8" indent="0" algn="l"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457200" y="274637"/>
            <a:ext cx="8229600" cy="1143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67" name="Shape 267"/>
          <p:cNvSpPr txBox="1">
            <a:spLocks noGrp="1"/>
          </p:cNvSpPr>
          <p:nvPr>
            <p:ph type="body" idx="1"/>
          </p:nvPr>
        </p:nvSpPr>
        <p:spPr>
          <a:xfrm rot="5400000">
            <a:off x="2590799" y="-76199"/>
            <a:ext cx="3962399" cy="8229600"/>
          </a:xfrm>
          <a:prstGeom prst="rect">
            <a:avLst/>
          </a:prstGeom>
          <a:noFill/>
          <a:ln>
            <a:noFill/>
          </a:ln>
        </p:spPr>
        <p:txBody>
          <a:bodyPr lIns="91425" tIns="91425" rIns="91425" bIns="91425" anchor="t" anchorCtr="0"/>
          <a:lstStyle>
            <a:lvl1pPr marL="342900" marR="0" lvl="0" indent="-78740" algn="l" rtl="0">
              <a:lnSpc>
                <a:spcPct val="100000"/>
              </a:lnSpc>
              <a:spcBef>
                <a:spcPts val="480"/>
              </a:spcBef>
              <a:spcAft>
                <a:spcPts val="0"/>
              </a:spcAft>
              <a:buClr>
                <a:schemeClr val="accent1"/>
              </a:buClr>
              <a:buSzPct val="90000"/>
              <a:buFont typeface="Noto Sans Symbols"/>
              <a:buChar char="●"/>
              <a:defRPr sz="2400" b="1" i="0" u="none" strike="noStrike" cap="none">
                <a:solidFill>
                  <a:schemeClr val="lt1"/>
                </a:solidFill>
                <a:latin typeface="Corbel"/>
                <a:ea typeface="Corbel"/>
                <a:cs typeface="Corbel"/>
                <a:sym typeface="Corbel"/>
              </a:defRPr>
            </a:lvl1pPr>
            <a:lvl2pPr marL="685800" marR="0" lvl="1" indent="-102869" algn="l" rtl="0">
              <a:lnSpc>
                <a:spcPct val="100000"/>
              </a:lnSpc>
              <a:spcBef>
                <a:spcPts val="440"/>
              </a:spcBef>
              <a:spcAft>
                <a:spcPts val="0"/>
              </a:spcAft>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12065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268" name="Shape 268"/>
          <p:cNvSpPr txBox="1">
            <a:spLocks noGrp="1"/>
          </p:cNvSpPr>
          <p:nvPr>
            <p:ph type="dt" idx="10"/>
          </p:nvPr>
        </p:nvSpPr>
        <p:spPr>
          <a:xfrm>
            <a:off x="6571128" y="6356348"/>
            <a:ext cx="2133599" cy="365199"/>
          </a:xfrm>
          <a:prstGeom prst="rect">
            <a:avLst/>
          </a:prstGeom>
          <a:noFill/>
          <a:ln>
            <a:noFill/>
          </a:ln>
        </p:spPr>
        <p:txBody>
          <a:bodyPr lIns="91425" tIns="91425" rIns="91425" bIns="91425" anchor="ctr" anchorCtr="0"/>
          <a:lstStyle>
            <a:lvl1pPr marL="0" marR="0" lvl="0" indent="0" algn="r" rtl="0">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269" name="Shape 269"/>
          <p:cNvSpPr txBox="1">
            <a:spLocks noGrp="1"/>
          </p:cNvSpPr>
          <p:nvPr>
            <p:ph type="ftr" idx="11"/>
          </p:nvPr>
        </p:nvSpPr>
        <p:spPr>
          <a:xfrm>
            <a:off x="457200" y="6356348"/>
            <a:ext cx="2895600" cy="365199"/>
          </a:xfrm>
          <a:prstGeom prst="rect">
            <a:avLst/>
          </a:prstGeom>
          <a:noFill/>
          <a:ln>
            <a:noFill/>
          </a:ln>
        </p:spPr>
        <p:txBody>
          <a:bodyPr lIns="91425" tIns="91425" rIns="91425" bIns="91425" anchor="ctr" anchorCtr="0"/>
          <a:lstStyle>
            <a:lvl1pPr marL="0" marR="0" lvl="0" indent="0" algn="l" rtl="0">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270" name="Shape 270"/>
          <p:cNvSpPr txBox="1">
            <a:spLocks noGrp="1"/>
          </p:cNvSpPr>
          <p:nvPr>
            <p:ph type="sldNum" idx="12"/>
          </p:nvPr>
        </p:nvSpPr>
        <p:spPr>
          <a:xfrm>
            <a:off x="4267200" y="6356348"/>
            <a:ext cx="609599" cy="36519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GB" sz="1200">
                <a:solidFill>
                  <a:srgbClr val="FFFFFF"/>
                </a:solidFill>
                <a:latin typeface="Arial"/>
                <a:ea typeface="Arial"/>
                <a:cs typeface="Arial"/>
                <a:sym typeface="Arial"/>
              </a:rPr>
              <a:t>‹#›</a:t>
            </a:fld>
            <a:endParaRPr lang="en-GB" sz="1200">
              <a:solidFill>
                <a:srgbClr val="FFFFFF"/>
              </a:solidFill>
              <a:latin typeface="Arial"/>
              <a:ea typeface="Arial"/>
              <a:cs typeface="Arial"/>
              <a:sym typeface="Arial"/>
            </a:endParaRPr>
          </a:p>
        </p:txBody>
      </p:sp>
      <p:grpSp>
        <p:nvGrpSpPr>
          <p:cNvPr id="271" name="Shape 271"/>
          <p:cNvGrpSpPr/>
          <p:nvPr/>
        </p:nvGrpSpPr>
        <p:grpSpPr>
          <a:xfrm>
            <a:off x="0" y="1584167"/>
            <a:ext cx="9144000" cy="45204"/>
            <a:chOff x="0" y="1613645"/>
            <a:chExt cx="9144000" cy="45204"/>
          </a:xfrm>
        </p:grpSpPr>
        <p:cxnSp>
          <p:nvCxnSpPr>
            <p:cNvPr id="272" name="Shape 272"/>
            <p:cNvCxnSpPr/>
            <p:nvPr/>
          </p:nvCxnSpPr>
          <p:spPr>
            <a:xfrm>
              <a:off x="0" y="1657350"/>
              <a:ext cx="9144000" cy="1500"/>
            </a:xfrm>
            <a:prstGeom prst="straightConnector1">
              <a:avLst/>
            </a:prstGeom>
            <a:noFill/>
            <a:ln w="88900" cap="flat" cmpd="sng">
              <a:solidFill>
                <a:srgbClr val="5798E8"/>
              </a:solidFill>
              <a:prstDash val="solid"/>
              <a:round/>
              <a:headEnd type="none" w="med" len="med"/>
              <a:tailEnd type="none" w="med" len="med"/>
            </a:ln>
          </p:spPr>
        </p:cxnSp>
        <p:cxnSp>
          <p:nvCxnSpPr>
            <p:cNvPr id="273" name="Shape 273"/>
            <p:cNvCxnSpPr/>
            <p:nvPr/>
          </p:nvCxnSpPr>
          <p:spPr>
            <a:xfrm>
              <a:off x="0" y="1613645"/>
              <a:ext cx="9144000" cy="1500"/>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rot="5400000">
            <a:off x="5591799" y="2574199"/>
            <a:ext cx="5516800" cy="15876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76" name="Shape 276"/>
          <p:cNvSpPr txBox="1">
            <a:spLocks noGrp="1"/>
          </p:cNvSpPr>
          <p:nvPr>
            <p:ph type="body" idx="1"/>
          </p:nvPr>
        </p:nvSpPr>
        <p:spPr>
          <a:xfrm rot="5400000">
            <a:off x="1013499" y="53300"/>
            <a:ext cx="5516800" cy="6629400"/>
          </a:xfrm>
          <a:prstGeom prst="rect">
            <a:avLst/>
          </a:prstGeom>
          <a:noFill/>
          <a:ln>
            <a:noFill/>
          </a:ln>
        </p:spPr>
        <p:txBody>
          <a:bodyPr lIns="91425" tIns="91425" rIns="91425" bIns="91425" anchor="t" anchorCtr="0"/>
          <a:lstStyle>
            <a:lvl1pPr marL="342900" marR="0" lvl="0" indent="-78740" algn="l" rtl="0">
              <a:lnSpc>
                <a:spcPct val="100000"/>
              </a:lnSpc>
              <a:spcBef>
                <a:spcPts val="480"/>
              </a:spcBef>
              <a:spcAft>
                <a:spcPts val="0"/>
              </a:spcAft>
              <a:buClr>
                <a:schemeClr val="accent1"/>
              </a:buClr>
              <a:buSzPct val="90000"/>
              <a:buFont typeface="Noto Sans Symbols"/>
              <a:buChar char="●"/>
              <a:defRPr sz="2400" b="1" i="0" u="none" strike="noStrike" cap="none">
                <a:solidFill>
                  <a:schemeClr val="lt1"/>
                </a:solidFill>
                <a:latin typeface="Corbel"/>
                <a:ea typeface="Corbel"/>
                <a:cs typeface="Corbel"/>
                <a:sym typeface="Corbel"/>
              </a:defRPr>
            </a:lvl1pPr>
            <a:lvl2pPr marL="685800" marR="0" lvl="1" indent="-102869" algn="l" rtl="0">
              <a:lnSpc>
                <a:spcPct val="100000"/>
              </a:lnSpc>
              <a:spcBef>
                <a:spcPts val="440"/>
              </a:spcBef>
              <a:spcAft>
                <a:spcPts val="0"/>
              </a:spcAft>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12065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277" name="Shape 277"/>
          <p:cNvSpPr txBox="1">
            <a:spLocks noGrp="1"/>
          </p:cNvSpPr>
          <p:nvPr>
            <p:ph type="dt" idx="10"/>
          </p:nvPr>
        </p:nvSpPr>
        <p:spPr>
          <a:xfrm>
            <a:off x="7556499" y="6356348"/>
            <a:ext cx="1148099" cy="365199"/>
          </a:xfrm>
          <a:prstGeom prst="rect">
            <a:avLst/>
          </a:prstGeom>
          <a:noFill/>
          <a:ln>
            <a:noFill/>
          </a:ln>
        </p:spPr>
        <p:txBody>
          <a:bodyPr lIns="91425" tIns="91425" rIns="91425" bIns="91425" anchor="ctr" anchorCtr="0"/>
          <a:lstStyle>
            <a:lvl1pPr marL="0" marR="0" lvl="0" indent="0" algn="r" rtl="0">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278" name="Shape 278"/>
          <p:cNvSpPr txBox="1">
            <a:spLocks noGrp="1"/>
          </p:cNvSpPr>
          <p:nvPr>
            <p:ph type="ftr" idx="11"/>
          </p:nvPr>
        </p:nvSpPr>
        <p:spPr>
          <a:xfrm>
            <a:off x="457200" y="6356348"/>
            <a:ext cx="2895600" cy="365199"/>
          </a:xfrm>
          <a:prstGeom prst="rect">
            <a:avLst/>
          </a:prstGeom>
          <a:noFill/>
          <a:ln>
            <a:noFill/>
          </a:ln>
        </p:spPr>
        <p:txBody>
          <a:bodyPr lIns="91425" tIns="91425" rIns="91425" bIns="91425" anchor="ctr" anchorCtr="0"/>
          <a:lstStyle>
            <a:lvl1pPr marL="0" marR="0" lvl="0" indent="0" algn="l" rtl="0">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279" name="Shape 279"/>
          <p:cNvSpPr txBox="1">
            <a:spLocks noGrp="1"/>
          </p:cNvSpPr>
          <p:nvPr>
            <p:ph type="sldNum" idx="12"/>
          </p:nvPr>
        </p:nvSpPr>
        <p:spPr>
          <a:xfrm>
            <a:off x="4267200" y="6356348"/>
            <a:ext cx="609599" cy="36519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GB" sz="1200">
                <a:solidFill>
                  <a:srgbClr val="FFFFFF"/>
                </a:solidFill>
                <a:latin typeface="Arial"/>
                <a:ea typeface="Arial"/>
                <a:cs typeface="Arial"/>
                <a:sym typeface="Arial"/>
              </a:rPr>
              <a:t>‹#›</a:t>
            </a:fld>
            <a:endParaRPr lang="en-GB" sz="1200">
              <a:solidFill>
                <a:srgbClr val="FFFFFF"/>
              </a:solidFill>
              <a:latin typeface="Arial"/>
              <a:ea typeface="Arial"/>
              <a:cs typeface="Arial"/>
              <a:sym typeface="Arial"/>
            </a:endParaRPr>
          </a:p>
        </p:txBody>
      </p:sp>
      <p:grpSp>
        <p:nvGrpSpPr>
          <p:cNvPr id="280" name="Shape 280"/>
          <p:cNvGrpSpPr/>
          <p:nvPr/>
        </p:nvGrpSpPr>
        <p:grpSpPr>
          <a:xfrm rot="5400000">
            <a:off x="4065302" y="3406398"/>
            <a:ext cx="6858000" cy="45204"/>
            <a:chOff x="0" y="1613645"/>
            <a:chExt cx="9144000" cy="45204"/>
          </a:xfrm>
        </p:grpSpPr>
        <p:cxnSp>
          <p:nvCxnSpPr>
            <p:cNvPr id="281" name="Shape 281"/>
            <p:cNvCxnSpPr/>
            <p:nvPr/>
          </p:nvCxnSpPr>
          <p:spPr>
            <a:xfrm>
              <a:off x="0" y="1657350"/>
              <a:ext cx="9144000" cy="1500"/>
            </a:xfrm>
            <a:prstGeom prst="straightConnector1">
              <a:avLst/>
            </a:prstGeom>
            <a:noFill/>
            <a:ln w="88900" cap="flat" cmpd="sng">
              <a:solidFill>
                <a:srgbClr val="5798E8"/>
              </a:solidFill>
              <a:prstDash val="solid"/>
              <a:round/>
              <a:headEnd type="none" w="med" len="med"/>
              <a:tailEnd type="none" w="med" len="med"/>
            </a:ln>
          </p:spPr>
        </p:cxnSp>
        <p:cxnSp>
          <p:nvCxnSpPr>
            <p:cNvPr id="282" name="Shape 282"/>
            <p:cNvCxnSpPr/>
            <p:nvPr/>
          </p:nvCxnSpPr>
          <p:spPr>
            <a:xfrm>
              <a:off x="0" y="1613645"/>
              <a:ext cx="9144000" cy="1500"/>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Slide with Picture">
    <p:bg>
      <p:bgPr>
        <a:blipFill rotWithShape="1">
          <a:blip r:embed="rId2">
            <a:alphaModFix/>
          </a:blip>
          <a:stretch>
            <a:fillRect/>
          </a:stretch>
        </a:blipFill>
        <a:effectLst/>
      </p:bgPr>
    </p:bg>
    <p:spTree>
      <p:nvGrpSpPr>
        <p:cNvPr id="1" name="Shape 40"/>
        <p:cNvGrpSpPr/>
        <p:nvPr/>
      </p:nvGrpSpPr>
      <p:grpSpPr>
        <a:xfrm>
          <a:off x="0" y="0"/>
          <a:ext cx="0" cy="0"/>
          <a:chOff x="0" y="0"/>
          <a:chExt cx="0" cy="0"/>
        </a:xfrm>
      </p:grpSpPr>
      <p:grpSp>
        <p:nvGrpSpPr>
          <p:cNvPr id="41" name="Shape 41"/>
          <p:cNvGrpSpPr/>
          <p:nvPr/>
        </p:nvGrpSpPr>
        <p:grpSpPr>
          <a:xfrm>
            <a:off x="0" y="1461246"/>
            <a:ext cx="9144000" cy="45291"/>
            <a:chOff x="0" y="1613646"/>
            <a:chExt cx="9144000" cy="45291"/>
          </a:xfrm>
        </p:grpSpPr>
        <p:cxnSp>
          <p:nvCxnSpPr>
            <p:cNvPr id="42" name="Shape 42"/>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43" name="Shape 43"/>
            <p:cNvCxnSpPr/>
            <p:nvPr/>
          </p:nvCxnSpPr>
          <p:spPr>
            <a:xfrm>
              <a:off x="0" y="1613646"/>
              <a:ext cx="9144000" cy="1587"/>
            </a:xfrm>
            <a:prstGeom prst="straightConnector1">
              <a:avLst/>
            </a:prstGeom>
            <a:noFill/>
            <a:ln w="9525" cap="flat" cmpd="sng">
              <a:solidFill>
                <a:schemeClr val="lt1"/>
              </a:solidFill>
              <a:prstDash val="solid"/>
              <a:round/>
              <a:headEnd type="none" w="med" len="med"/>
              <a:tailEnd type="none" w="med" len="med"/>
            </a:ln>
          </p:spPr>
        </p:cxnSp>
      </p:grpSp>
      <p:grpSp>
        <p:nvGrpSpPr>
          <p:cNvPr id="44" name="Shape 44"/>
          <p:cNvGrpSpPr/>
          <p:nvPr/>
        </p:nvGrpSpPr>
        <p:grpSpPr>
          <a:xfrm>
            <a:off x="0" y="4953000"/>
            <a:ext cx="9144000" cy="45291"/>
            <a:chOff x="0" y="1613646"/>
            <a:chExt cx="9144000" cy="45291"/>
          </a:xfrm>
        </p:grpSpPr>
        <p:cxnSp>
          <p:nvCxnSpPr>
            <p:cNvPr id="45" name="Shape 45"/>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46" name="Shape 46"/>
            <p:cNvCxnSpPr/>
            <p:nvPr/>
          </p:nvCxnSpPr>
          <p:spPr>
            <a:xfrm>
              <a:off x="0" y="1613646"/>
              <a:ext cx="9144000" cy="1587"/>
            </a:xfrm>
            <a:prstGeom prst="straightConnector1">
              <a:avLst/>
            </a:prstGeom>
            <a:noFill/>
            <a:ln w="9525" cap="flat" cmpd="sng">
              <a:solidFill>
                <a:schemeClr val="lt1"/>
              </a:solidFill>
              <a:prstDash val="solid"/>
              <a:round/>
              <a:headEnd type="none" w="med" len="med"/>
              <a:tailEnd type="none" w="med" len="med"/>
            </a:ln>
          </p:spPr>
        </p:cxnSp>
      </p:grpSp>
      <p:sp>
        <p:nvSpPr>
          <p:cNvPr id="47" name="Shape 47"/>
          <p:cNvSpPr txBox="1">
            <a:spLocks noGrp="1"/>
          </p:cNvSpPr>
          <p:nvPr>
            <p:ph type="ctrTitle"/>
          </p:nvPr>
        </p:nvSpPr>
        <p:spPr>
          <a:xfrm>
            <a:off x="5365376" y="1573305"/>
            <a:ext cx="3653116" cy="2133599"/>
          </a:xfrm>
          <a:prstGeom prst="rect">
            <a:avLst/>
          </a:prstGeom>
          <a:noFill/>
          <a:ln>
            <a:noFill/>
          </a:ln>
        </p:spPr>
        <p:txBody>
          <a:bodyPr lIns="91425" tIns="91425" rIns="91425" bIns="91425" anchor="b" anchorCtr="0"/>
          <a:lstStyle>
            <a:lvl1pPr marL="0" marR="0" lvl="0" indent="0" algn="r" rtl="0">
              <a:spcBef>
                <a:spcPts val="0"/>
              </a:spcBef>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8" name="Shape 48"/>
          <p:cNvSpPr txBox="1">
            <a:spLocks noGrp="1"/>
          </p:cNvSpPr>
          <p:nvPr>
            <p:ph type="subTitle" idx="1"/>
          </p:nvPr>
        </p:nvSpPr>
        <p:spPr>
          <a:xfrm>
            <a:off x="5365376" y="3998258"/>
            <a:ext cx="3653116" cy="883023"/>
          </a:xfrm>
          <a:prstGeom prst="rect">
            <a:avLst/>
          </a:prstGeom>
          <a:noFill/>
          <a:ln>
            <a:noFill/>
          </a:ln>
        </p:spPr>
        <p:txBody>
          <a:bodyPr lIns="91425" tIns="91425" rIns="91425" bIns="91425" anchor="t" anchorCtr="0"/>
          <a:lstStyle>
            <a:lvl1pPr marL="0" marR="0" lvl="0" indent="0" algn="r" rtl="0">
              <a:spcBef>
                <a:spcPts val="480"/>
              </a:spcBef>
              <a:buClr>
                <a:schemeClr val="accent1"/>
              </a:buClr>
              <a:buFont typeface="Noto Sans Symbols"/>
              <a:buNone/>
              <a:defRPr sz="2400" b="1" i="0" u="none" strike="noStrike" cap="none">
                <a:solidFill>
                  <a:schemeClr val="lt1"/>
                </a:solidFill>
                <a:latin typeface="Corbel"/>
                <a:ea typeface="Corbel"/>
                <a:cs typeface="Corbel"/>
                <a:sym typeface="Corbel"/>
              </a:defRPr>
            </a:lvl1pPr>
            <a:lvl2pPr marL="457200" marR="0" lvl="1" indent="0" algn="ctr" rtl="0">
              <a:spcBef>
                <a:spcPts val="440"/>
              </a:spcBef>
              <a:buClr>
                <a:schemeClr val="accent2"/>
              </a:buClr>
              <a:buFont typeface="Noto Sans Symbols"/>
              <a:buNone/>
              <a:defRPr sz="2200" b="1" i="0" u="none" strike="noStrike" cap="none">
                <a:solidFill>
                  <a:schemeClr val="lt1"/>
                </a:solidFill>
                <a:latin typeface="Corbel"/>
                <a:ea typeface="Corbel"/>
                <a:cs typeface="Corbel"/>
                <a:sym typeface="Corbel"/>
              </a:defRPr>
            </a:lvl2pPr>
            <a:lvl3pPr marL="914400" marR="0" lvl="2" indent="0" algn="ctr" rtl="0">
              <a:spcBef>
                <a:spcPts val="400"/>
              </a:spcBef>
              <a:buClr>
                <a:schemeClr val="accent1"/>
              </a:buClr>
              <a:buFont typeface="Noto Sans Symbols"/>
              <a:buNone/>
              <a:defRPr sz="2000" b="1" i="0" u="none" strike="noStrike" cap="none">
                <a:solidFill>
                  <a:schemeClr val="lt1"/>
                </a:solidFill>
                <a:latin typeface="Corbel"/>
                <a:ea typeface="Corbel"/>
                <a:cs typeface="Corbel"/>
                <a:sym typeface="Corbel"/>
              </a:defRPr>
            </a:lvl3pPr>
            <a:lvl4pPr marL="1371600" marR="0" lvl="3" indent="0" algn="ctr" rtl="0">
              <a:spcBef>
                <a:spcPts val="360"/>
              </a:spcBef>
              <a:buClr>
                <a:schemeClr val="accent2"/>
              </a:buClr>
              <a:buFont typeface="Noto Sans Symbols"/>
              <a:buNone/>
              <a:defRPr sz="1800" b="1" i="0" u="none" strike="noStrike" cap="none">
                <a:solidFill>
                  <a:schemeClr val="lt1"/>
                </a:solidFill>
                <a:latin typeface="Corbel"/>
                <a:ea typeface="Corbel"/>
                <a:cs typeface="Corbel"/>
                <a:sym typeface="Corbel"/>
              </a:defRPr>
            </a:lvl4pPr>
            <a:lvl5pPr marL="1828800" marR="0" lvl="4" indent="0" algn="ctr" rtl="0">
              <a:spcBef>
                <a:spcPts val="360"/>
              </a:spcBef>
              <a:buClr>
                <a:schemeClr val="accent1"/>
              </a:buClr>
              <a:buFont typeface="Noto Sans Symbols"/>
              <a:buNone/>
              <a:defRPr sz="1800" b="1" i="0" u="none" strike="noStrike" cap="none">
                <a:solidFill>
                  <a:schemeClr val="lt1"/>
                </a:solidFill>
                <a:latin typeface="Corbel"/>
                <a:ea typeface="Corbel"/>
                <a:cs typeface="Corbel"/>
                <a:sym typeface="Corbel"/>
              </a:defRPr>
            </a:lvl5pPr>
            <a:lvl6pPr marL="2286000" marR="0" lvl="5" indent="0" algn="ctr" rtl="0">
              <a:spcBef>
                <a:spcPts val="400"/>
              </a:spcBef>
              <a:buClr>
                <a:schemeClr val="lt1"/>
              </a:buClr>
              <a:buFont typeface="Arial"/>
              <a:buNone/>
              <a:defRPr sz="2000" b="0" i="0" u="none" strike="noStrike" cap="none">
                <a:solidFill>
                  <a:schemeClr val="lt1"/>
                </a:solidFill>
                <a:latin typeface="Corbel"/>
                <a:ea typeface="Corbel"/>
                <a:cs typeface="Corbel"/>
                <a:sym typeface="Corbel"/>
              </a:defRPr>
            </a:lvl6pPr>
            <a:lvl7pPr marL="2743200" marR="0" lvl="6" indent="0" algn="ctr" rtl="0">
              <a:spcBef>
                <a:spcPts val="400"/>
              </a:spcBef>
              <a:buClr>
                <a:schemeClr val="lt1"/>
              </a:buClr>
              <a:buFont typeface="Arial"/>
              <a:buNone/>
              <a:defRPr sz="2000" b="0" i="0" u="none" strike="noStrike" cap="none">
                <a:solidFill>
                  <a:schemeClr val="lt1"/>
                </a:solidFill>
                <a:latin typeface="Corbel"/>
                <a:ea typeface="Corbel"/>
                <a:cs typeface="Corbel"/>
                <a:sym typeface="Corbel"/>
              </a:defRPr>
            </a:lvl7pPr>
            <a:lvl8pPr marL="3200400" marR="0" lvl="7" indent="0" algn="ctr" rtl="0">
              <a:spcBef>
                <a:spcPts val="400"/>
              </a:spcBef>
              <a:buClr>
                <a:schemeClr val="lt1"/>
              </a:buClr>
              <a:buFont typeface="Arial"/>
              <a:buNone/>
              <a:defRPr sz="2000" b="0" i="0" u="none" strike="noStrike" cap="none">
                <a:solidFill>
                  <a:schemeClr val="lt1"/>
                </a:solidFill>
                <a:latin typeface="Corbel"/>
                <a:ea typeface="Corbel"/>
                <a:cs typeface="Corbel"/>
                <a:sym typeface="Corbel"/>
              </a:defRPr>
            </a:lvl8pPr>
            <a:lvl9pPr marL="3657600" marR="0" lvl="8" indent="0" algn="ctr" rtl="0">
              <a:spcBef>
                <a:spcPts val="400"/>
              </a:spcBef>
              <a:buClr>
                <a:schemeClr val="lt1"/>
              </a:buClr>
              <a:buFont typeface="Arial"/>
              <a:buNone/>
              <a:defRPr sz="2000" b="0" i="0" u="none" strike="noStrike" cap="none">
                <a:solidFill>
                  <a:schemeClr val="lt1"/>
                </a:solidFill>
                <a:latin typeface="Corbel"/>
                <a:ea typeface="Corbel"/>
                <a:cs typeface="Corbel"/>
                <a:sym typeface="Corbel"/>
              </a:defRPr>
            </a:lvl9pPr>
          </a:lstStyle>
          <a:p>
            <a:endParaRPr/>
          </a:p>
        </p:txBody>
      </p:sp>
      <p:sp>
        <p:nvSpPr>
          <p:cNvPr id="49" name="Shape 49"/>
          <p:cNvSpPr txBox="1">
            <a:spLocks noGrp="1"/>
          </p:cNvSpPr>
          <p:nvPr>
            <p:ph type="dt" idx="10"/>
          </p:nvPr>
        </p:nvSpPr>
        <p:spPr>
          <a:xfrm>
            <a:off x="6571128" y="6356350"/>
            <a:ext cx="2133599" cy="365125"/>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50" name="Shape 5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51" name="Shape 51"/>
          <p:cNvSpPr/>
          <p:nvPr/>
        </p:nvSpPr>
        <p:spPr>
          <a:xfrm>
            <a:off x="134470" y="685800"/>
            <a:ext cx="5268049" cy="5268049"/>
          </a:xfrm>
          <a:prstGeom prst="ellipse">
            <a:avLst/>
          </a:prstGeom>
          <a:gradFill>
            <a:gsLst>
              <a:gs pos="0">
                <a:schemeClr val="accent1"/>
              </a:gs>
              <a:gs pos="50000">
                <a:srgbClr val="D59300"/>
              </a:gs>
              <a:gs pos="100000">
                <a:schemeClr val="accent1"/>
              </a:gs>
            </a:gsLst>
            <a:lin ang="8400000" scaled="0"/>
          </a:gra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orbel"/>
              <a:ea typeface="Corbel"/>
              <a:cs typeface="Corbel"/>
              <a:sym typeface="Corbel"/>
            </a:endParaRPr>
          </a:p>
        </p:txBody>
      </p:sp>
      <p:sp>
        <p:nvSpPr>
          <p:cNvPr id="52" name="Shape 52"/>
          <p:cNvSpPr/>
          <p:nvPr/>
        </p:nvSpPr>
        <p:spPr>
          <a:xfrm>
            <a:off x="229676" y="712693"/>
            <a:ext cx="4983479" cy="4983479"/>
          </a:xfrm>
          <a:prstGeom prst="ellipse">
            <a:avLst/>
          </a:prstGeom>
          <a:gradFill>
            <a:gsLst>
              <a:gs pos="0">
                <a:srgbClr val="F97817">
                  <a:alpha val="29803"/>
                </a:srgbClr>
              </a:gs>
              <a:gs pos="100000">
                <a:srgbClr val="C65805">
                  <a:alpha val="29803"/>
                </a:srgbClr>
              </a:gs>
            </a:gsLst>
            <a:lin ang="2700000" scaled="0"/>
          </a:gra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orbel"/>
              <a:ea typeface="Corbel"/>
              <a:cs typeface="Corbel"/>
              <a:sym typeface="Corbel"/>
            </a:endParaRPr>
          </a:p>
        </p:txBody>
      </p:sp>
      <p:sp>
        <p:nvSpPr>
          <p:cNvPr id="53" name="Shape 53"/>
          <p:cNvSpPr>
            <a:spLocks noGrp="1"/>
          </p:cNvSpPr>
          <p:nvPr>
            <p:ph type="pic" idx="2"/>
          </p:nvPr>
        </p:nvSpPr>
        <p:spPr>
          <a:xfrm>
            <a:off x="241232" y="716991"/>
            <a:ext cx="4906459" cy="4852935"/>
          </a:xfrm>
          <a:prstGeom prst="ellipse">
            <a:avLst/>
          </a:prstGeom>
          <a:noFill/>
          <a:ln>
            <a:noFill/>
          </a:ln>
        </p:spPr>
        <p:txBody>
          <a:bodyPr lIns="91425" tIns="91425" rIns="91425" bIns="91425" anchor="t" anchorCtr="0"/>
          <a:lstStyle>
            <a:lvl1pPr marL="342900" marR="0" lvl="0" indent="-342900" algn="r" rtl="0">
              <a:spcBef>
                <a:spcPts val="360"/>
              </a:spcBef>
              <a:buClr>
                <a:schemeClr val="accent1"/>
              </a:buClr>
              <a:buFont typeface="Noto Sans Symbols"/>
              <a:buNone/>
              <a:defRPr sz="1800" b="1" i="0" u="none" strike="noStrike" cap="none">
                <a:solidFill>
                  <a:schemeClr val="lt1"/>
                </a:solidFill>
                <a:latin typeface="Corbel"/>
                <a:ea typeface="Corbel"/>
                <a:cs typeface="Corbel"/>
                <a:sym typeface="Corbel"/>
              </a:defRPr>
            </a:lvl1pPr>
            <a:lvl2pPr marL="685800" marR="0" lvl="1" indent="-217169" algn="l" rtl="0">
              <a:spcBef>
                <a:spcPts val="440"/>
              </a:spcBef>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234950" algn="l" rtl="0">
              <a:spcBef>
                <a:spcPts val="400"/>
              </a:spcBef>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240030" algn="l" rtl="0">
              <a:spcBef>
                <a:spcPts val="360"/>
              </a:spcBef>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246380" algn="l" rtl="0">
              <a:spcBef>
                <a:spcPts val="360"/>
              </a:spcBef>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ection Header">
    <p:bg>
      <p:bgPr>
        <a:blipFill rotWithShape="1">
          <a:blip r:embed="rId2">
            <a:alphaModFix/>
          </a:blip>
          <a:stretch>
            <a:fillRect/>
          </a:stretch>
        </a:blipFill>
        <a:effectLst/>
      </p:bgPr>
    </p:bg>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133600"/>
            <a:ext cx="8228013" cy="1362075"/>
          </a:xfrm>
          <a:prstGeom prst="rect">
            <a:avLst/>
          </a:prstGeom>
          <a:noFill/>
          <a:ln>
            <a:noFill/>
          </a:ln>
        </p:spPr>
        <p:txBody>
          <a:bodyPr lIns="91425" tIns="91425" rIns="91425" bIns="91425" anchor="b" anchorCtr="0"/>
          <a:lstStyle>
            <a:lvl1pPr marL="0" marR="0" lvl="0" indent="0" algn="ctr" rtl="0">
              <a:spcBef>
                <a:spcPts val="0"/>
              </a:spcBef>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457200" y="3529012"/>
            <a:ext cx="8228013" cy="1347786"/>
          </a:xfrm>
          <a:prstGeom prst="rect">
            <a:avLst/>
          </a:prstGeom>
          <a:noFill/>
          <a:ln>
            <a:noFill/>
          </a:ln>
        </p:spPr>
        <p:txBody>
          <a:bodyPr lIns="91425" tIns="91425" rIns="91425" bIns="91425" anchor="t" anchorCtr="0"/>
          <a:lstStyle>
            <a:lvl1pPr marL="0" marR="0" lvl="0" indent="0" algn="ctr" rtl="0">
              <a:spcBef>
                <a:spcPts val="400"/>
              </a:spcBef>
              <a:buClr>
                <a:schemeClr val="accent1"/>
              </a:buClr>
              <a:buFont typeface="Noto Sans Symbols"/>
              <a:buNone/>
              <a:defRPr sz="2000" b="1" i="0" u="none" strike="noStrike" cap="none">
                <a:solidFill>
                  <a:schemeClr val="lt1"/>
                </a:solidFill>
                <a:latin typeface="Corbel"/>
                <a:ea typeface="Corbel"/>
                <a:cs typeface="Corbel"/>
                <a:sym typeface="Corbel"/>
              </a:defRPr>
            </a:lvl1pPr>
            <a:lvl2pPr marL="457200" marR="0" lvl="1" indent="0" algn="l" rtl="0">
              <a:spcBef>
                <a:spcPts val="360"/>
              </a:spcBef>
              <a:buClr>
                <a:schemeClr val="accent2"/>
              </a:buClr>
              <a:buFont typeface="Noto Sans Symbols"/>
              <a:buNone/>
              <a:defRPr sz="1800" b="1" i="0" u="none" strike="noStrike" cap="none">
                <a:solidFill>
                  <a:schemeClr val="lt1"/>
                </a:solidFill>
                <a:latin typeface="Corbel"/>
                <a:ea typeface="Corbel"/>
                <a:cs typeface="Corbel"/>
                <a:sym typeface="Corbel"/>
              </a:defRPr>
            </a:lvl2pPr>
            <a:lvl3pPr marL="914400" marR="0" lvl="2" indent="0" algn="l" rtl="0">
              <a:spcBef>
                <a:spcPts val="320"/>
              </a:spcBef>
              <a:buClr>
                <a:schemeClr val="accent1"/>
              </a:buClr>
              <a:buFont typeface="Noto Sans Symbols"/>
              <a:buNone/>
              <a:defRPr sz="1600" b="1" i="0" u="none" strike="noStrike" cap="none">
                <a:solidFill>
                  <a:schemeClr val="lt1"/>
                </a:solidFill>
                <a:latin typeface="Corbel"/>
                <a:ea typeface="Corbel"/>
                <a:cs typeface="Corbel"/>
                <a:sym typeface="Corbel"/>
              </a:defRPr>
            </a:lvl3pPr>
            <a:lvl4pPr marL="1371600" marR="0" lvl="3" indent="0" algn="l" rtl="0">
              <a:spcBef>
                <a:spcPts val="280"/>
              </a:spcBef>
              <a:buClr>
                <a:schemeClr val="accent2"/>
              </a:buClr>
              <a:buFont typeface="Noto Sans Symbols"/>
              <a:buNone/>
              <a:defRPr sz="1400" b="1" i="0" u="none" strike="noStrike" cap="none">
                <a:solidFill>
                  <a:schemeClr val="lt1"/>
                </a:solidFill>
                <a:latin typeface="Corbel"/>
                <a:ea typeface="Corbel"/>
                <a:cs typeface="Corbel"/>
                <a:sym typeface="Corbel"/>
              </a:defRPr>
            </a:lvl4pPr>
            <a:lvl5pPr marL="1828800" marR="0" lvl="4" indent="0" algn="l" rtl="0">
              <a:spcBef>
                <a:spcPts val="280"/>
              </a:spcBef>
              <a:buClr>
                <a:schemeClr val="accent1"/>
              </a:buClr>
              <a:buFont typeface="Noto Sans Symbols"/>
              <a:buNone/>
              <a:defRPr sz="1400" b="1" i="0" u="none" strike="noStrike" cap="none">
                <a:solidFill>
                  <a:schemeClr val="lt1"/>
                </a:solidFill>
                <a:latin typeface="Corbel"/>
                <a:ea typeface="Corbel"/>
                <a:cs typeface="Corbel"/>
                <a:sym typeface="Corbel"/>
              </a:defRPr>
            </a:lvl5pPr>
            <a:lvl6pPr marL="2286000" marR="0" lvl="5" indent="0" algn="l" rtl="0">
              <a:spcBef>
                <a:spcPts val="280"/>
              </a:spcBef>
              <a:buClr>
                <a:schemeClr val="lt1"/>
              </a:buClr>
              <a:buFont typeface="Arial"/>
              <a:buNone/>
              <a:defRPr sz="1400" b="0" i="0" u="none" strike="noStrike" cap="none">
                <a:solidFill>
                  <a:schemeClr val="lt1"/>
                </a:solidFill>
                <a:latin typeface="Corbel"/>
                <a:ea typeface="Corbel"/>
                <a:cs typeface="Corbel"/>
                <a:sym typeface="Corbel"/>
              </a:defRPr>
            </a:lvl6pPr>
            <a:lvl7pPr marL="2743200" marR="0" lvl="6" indent="0" algn="l" rtl="0">
              <a:spcBef>
                <a:spcPts val="280"/>
              </a:spcBef>
              <a:buClr>
                <a:schemeClr val="lt1"/>
              </a:buClr>
              <a:buFont typeface="Arial"/>
              <a:buNone/>
              <a:defRPr sz="1400" b="0" i="0" u="none" strike="noStrike" cap="none">
                <a:solidFill>
                  <a:schemeClr val="lt1"/>
                </a:solidFill>
                <a:latin typeface="Corbel"/>
                <a:ea typeface="Corbel"/>
                <a:cs typeface="Corbel"/>
                <a:sym typeface="Corbel"/>
              </a:defRPr>
            </a:lvl7pPr>
            <a:lvl8pPr marL="3200400" marR="0" lvl="7" indent="0" algn="l" rtl="0">
              <a:spcBef>
                <a:spcPts val="280"/>
              </a:spcBef>
              <a:buClr>
                <a:schemeClr val="lt1"/>
              </a:buClr>
              <a:buFont typeface="Arial"/>
              <a:buNone/>
              <a:defRPr sz="1400" b="0" i="0" u="none" strike="noStrike" cap="none">
                <a:solidFill>
                  <a:schemeClr val="lt1"/>
                </a:solidFill>
                <a:latin typeface="Corbel"/>
                <a:ea typeface="Corbel"/>
                <a:cs typeface="Corbel"/>
                <a:sym typeface="Corbel"/>
              </a:defRPr>
            </a:lvl8pPr>
            <a:lvl9pPr marL="3657600" marR="0" lvl="8" indent="0" algn="l" rtl="0">
              <a:spcBef>
                <a:spcPts val="280"/>
              </a:spcBef>
              <a:buClr>
                <a:schemeClr val="lt1"/>
              </a:buClr>
              <a:buFont typeface="Arial"/>
              <a:buNone/>
              <a:defRPr sz="1400" b="0" i="0" u="none" strike="noStrike" cap="none">
                <a:solidFill>
                  <a:schemeClr val="lt1"/>
                </a:solidFill>
                <a:latin typeface="Corbel"/>
                <a:ea typeface="Corbel"/>
                <a:cs typeface="Corbel"/>
                <a:sym typeface="Corbel"/>
              </a:defRPr>
            </a:lvl9pPr>
          </a:lstStyle>
          <a:p>
            <a:endParaRPr/>
          </a:p>
        </p:txBody>
      </p:sp>
      <p:sp>
        <p:nvSpPr>
          <p:cNvPr id="57" name="Shape 57"/>
          <p:cNvSpPr txBox="1">
            <a:spLocks noGrp="1"/>
          </p:cNvSpPr>
          <p:nvPr>
            <p:ph type="dt" idx="10"/>
          </p:nvPr>
        </p:nvSpPr>
        <p:spPr>
          <a:xfrm>
            <a:off x="6571128" y="6356350"/>
            <a:ext cx="2133599" cy="365125"/>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58" name="Shape 58"/>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59" name="Shape 59"/>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GB" sz="1200">
                <a:solidFill>
                  <a:srgbClr val="FFFFFF"/>
                </a:solidFill>
                <a:latin typeface="Corbel"/>
                <a:ea typeface="Corbel"/>
                <a:cs typeface="Corbel"/>
                <a:sym typeface="Corbel"/>
              </a:rPr>
              <a:t>‹#›</a:t>
            </a:fld>
            <a:endParaRPr lang="en-GB" sz="1200">
              <a:solidFill>
                <a:srgbClr val="FFFFFF"/>
              </a:solidFill>
              <a:latin typeface="Corbel"/>
              <a:ea typeface="Corbel"/>
              <a:cs typeface="Corbel"/>
              <a:sym typeface="Corbel"/>
            </a:endParaRPr>
          </a:p>
        </p:txBody>
      </p:sp>
      <p:grpSp>
        <p:nvGrpSpPr>
          <p:cNvPr id="60" name="Shape 60"/>
          <p:cNvGrpSpPr/>
          <p:nvPr/>
        </p:nvGrpSpPr>
        <p:grpSpPr>
          <a:xfrm>
            <a:off x="0" y="1447799"/>
            <a:ext cx="9144000" cy="45291"/>
            <a:chOff x="0" y="1613646"/>
            <a:chExt cx="9144000" cy="45291"/>
          </a:xfrm>
        </p:grpSpPr>
        <p:cxnSp>
          <p:nvCxnSpPr>
            <p:cNvPr id="61" name="Shape 61"/>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62" name="Shape 62"/>
            <p:cNvCxnSpPr/>
            <p:nvPr/>
          </p:nvCxnSpPr>
          <p:spPr>
            <a:xfrm>
              <a:off x="0" y="1613646"/>
              <a:ext cx="9144000" cy="1587"/>
            </a:xfrm>
            <a:prstGeom prst="straightConnector1">
              <a:avLst/>
            </a:prstGeom>
            <a:noFill/>
            <a:ln w="9525" cap="flat" cmpd="sng">
              <a:solidFill>
                <a:schemeClr val="lt1"/>
              </a:solidFill>
              <a:prstDash val="solid"/>
              <a:round/>
              <a:headEnd type="none" w="med" len="med"/>
              <a:tailEnd type="none" w="med" len="med"/>
            </a:ln>
          </p:spPr>
        </p:cxnSp>
      </p:grpSp>
      <p:grpSp>
        <p:nvGrpSpPr>
          <p:cNvPr id="63" name="Shape 63"/>
          <p:cNvGrpSpPr/>
          <p:nvPr/>
        </p:nvGrpSpPr>
        <p:grpSpPr>
          <a:xfrm>
            <a:off x="0" y="4939552"/>
            <a:ext cx="9144000" cy="45291"/>
            <a:chOff x="0" y="1613646"/>
            <a:chExt cx="9144000" cy="45291"/>
          </a:xfrm>
        </p:grpSpPr>
        <p:cxnSp>
          <p:nvCxnSpPr>
            <p:cNvPr id="64" name="Shape 64"/>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65" name="Shape 65"/>
            <p:cNvCxnSpPr/>
            <p:nvPr/>
          </p:nvCxnSpPr>
          <p:spPr>
            <a:xfrm>
              <a:off x="0" y="1613646"/>
              <a:ext cx="9144000" cy="1587"/>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8" name="Shape 68"/>
          <p:cNvSpPr txBox="1">
            <a:spLocks noGrp="1"/>
          </p:cNvSpPr>
          <p:nvPr>
            <p:ph type="body" idx="1"/>
          </p:nvPr>
        </p:nvSpPr>
        <p:spPr>
          <a:xfrm>
            <a:off x="457200" y="2057400"/>
            <a:ext cx="3931919" cy="3980328"/>
          </a:xfrm>
          <a:prstGeom prst="rect">
            <a:avLst/>
          </a:prstGeom>
          <a:noFill/>
          <a:ln>
            <a:noFill/>
          </a:ln>
        </p:spPr>
        <p:txBody>
          <a:bodyPr lIns="91425" tIns="91425" rIns="91425" bIns="91425" anchor="t" anchorCtr="0"/>
          <a:lstStyle>
            <a:lvl1pPr marL="342900" marR="0" lvl="0" indent="-228600" algn="l" rtl="0">
              <a:spcBef>
                <a:spcPts val="400"/>
              </a:spcBef>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1pPr>
            <a:lvl2pPr marL="685800" marR="0" lvl="1" indent="-240030" algn="l" rtl="0">
              <a:spcBef>
                <a:spcPts val="360"/>
              </a:spcBef>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2pPr>
            <a:lvl3pPr marL="1035050" marR="0" lvl="2" indent="-246380" algn="l" rtl="0">
              <a:spcBef>
                <a:spcPts val="360"/>
              </a:spcBef>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3pPr>
            <a:lvl4pPr marL="1371600" marR="0" lvl="3" indent="-240030" algn="l" rtl="0">
              <a:spcBef>
                <a:spcPts val="360"/>
              </a:spcBef>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246380" algn="l" rtl="0">
              <a:spcBef>
                <a:spcPts val="360"/>
              </a:spcBef>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114300" algn="l" rtl="0">
              <a:spcBef>
                <a:spcPts val="360"/>
              </a:spcBef>
              <a:buClr>
                <a:schemeClr val="lt1"/>
              </a:buClr>
              <a:buSzPct val="100000"/>
              <a:buFont typeface="Arial"/>
              <a:buChar char="•"/>
              <a:defRPr sz="1800" b="0" i="0" u="none" strike="noStrike" cap="none">
                <a:solidFill>
                  <a:schemeClr val="lt1"/>
                </a:solidFill>
                <a:latin typeface="Corbel"/>
                <a:ea typeface="Corbel"/>
                <a:cs typeface="Corbel"/>
                <a:sym typeface="Corbel"/>
              </a:defRPr>
            </a:lvl6pPr>
            <a:lvl7pPr marL="2971800" marR="0" lvl="6" indent="-114300" algn="l" rtl="0">
              <a:spcBef>
                <a:spcPts val="360"/>
              </a:spcBef>
              <a:buClr>
                <a:schemeClr val="lt1"/>
              </a:buClr>
              <a:buSzPct val="100000"/>
              <a:buFont typeface="Arial"/>
              <a:buChar char="•"/>
              <a:defRPr sz="1800" b="0" i="0" u="none" strike="noStrike" cap="none">
                <a:solidFill>
                  <a:schemeClr val="lt1"/>
                </a:solidFill>
                <a:latin typeface="Corbel"/>
                <a:ea typeface="Corbel"/>
                <a:cs typeface="Corbel"/>
                <a:sym typeface="Corbel"/>
              </a:defRPr>
            </a:lvl7pPr>
            <a:lvl8pPr marL="3429000" marR="0" lvl="7" indent="-114300" algn="l" rtl="0">
              <a:spcBef>
                <a:spcPts val="360"/>
              </a:spcBef>
              <a:buClr>
                <a:schemeClr val="lt1"/>
              </a:buClr>
              <a:buSzPct val="100000"/>
              <a:buFont typeface="Arial"/>
              <a:buChar char="•"/>
              <a:defRPr sz="1800" b="0" i="0" u="none" strike="noStrike" cap="none">
                <a:solidFill>
                  <a:schemeClr val="lt1"/>
                </a:solidFill>
                <a:latin typeface="Corbel"/>
                <a:ea typeface="Corbel"/>
                <a:cs typeface="Corbel"/>
                <a:sym typeface="Corbel"/>
              </a:defRPr>
            </a:lvl8pPr>
            <a:lvl9pPr marL="3886200" marR="0" lvl="8" indent="-114300" algn="l" rtl="0">
              <a:spcBef>
                <a:spcPts val="360"/>
              </a:spcBef>
              <a:buClr>
                <a:schemeClr val="lt1"/>
              </a:buClr>
              <a:buSzPct val="100000"/>
              <a:buFont typeface="Arial"/>
              <a:buChar char="•"/>
              <a:defRPr sz="1800" b="0" i="0" u="none" strike="noStrike" cap="none">
                <a:solidFill>
                  <a:schemeClr val="lt1"/>
                </a:solidFill>
                <a:latin typeface="Corbel"/>
                <a:ea typeface="Corbel"/>
                <a:cs typeface="Corbel"/>
                <a:sym typeface="Corbel"/>
              </a:defRPr>
            </a:lvl9pPr>
          </a:lstStyle>
          <a:p>
            <a:endParaRPr/>
          </a:p>
        </p:txBody>
      </p:sp>
      <p:sp>
        <p:nvSpPr>
          <p:cNvPr id="69" name="Shape 69"/>
          <p:cNvSpPr txBox="1">
            <a:spLocks noGrp="1"/>
          </p:cNvSpPr>
          <p:nvPr>
            <p:ph type="body" idx="2"/>
          </p:nvPr>
        </p:nvSpPr>
        <p:spPr>
          <a:xfrm>
            <a:off x="4754880" y="2057400"/>
            <a:ext cx="3931919" cy="3980328"/>
          </a:xfrm>
          <a:prstGeom prst="rect">
            <a:avLst/>
          </a:prstGeom>
          <a:noFill/>
          <a:ln>
            <a:noFill/>
          </a:ln>
        </p:spPr>
        <p:txBody>
          <a:bodyPr lIns="91425" tIns="91425" rIns="91425" bIns="91425" anchor="t" anchorCtr="0"/>
          <a:lstStyle>
            <a:lvl1pPr marL="342900" marR="0" lvl="0" indent="-228600" algn="l" rtl="0">
              <a:spcBef>
                <a:spcPts val="400"/>
              </a:spcBef>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1pPr>
            <a:lvl2pPr marL="685800" marR="0" lvl="1" indent="-240030" algn="l" rtl="0">
              <a:spcBef>
                <a:spcPts val="360"/>
              </a:spcBef>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2pPr>
            <a:lvl3pPr marL="1035050" marR="0" lvl="2" indent="-246380" algn="l" rtl="0">
              <a:spcBef>
                <a:spcPts val="360"/>
              </a:spcBef>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3pPr>
            <a:lvl4pPr marL="1371600" marR="0" lvl="3" indent="-240030" algn="l" rtl="0">
              <a:spcBef>
                <a:spcPts val="360"/>
              </a:spcBef>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246380" algn="l" rtl="0">
              <a:spcBef>
                <a:spcPts val="360"/>
              </a:spcBef>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114300" algn="l" rtl="0">
              <a:spcBef>
                <a:spcPts val="360"/>
              </a:spcBef>
              <a:buClr>
                <a:schemeClr val="lt1"/>
              </a:buClr>
              <a:buSzPct val="100000"/>
              <a:buFont typeface="Arial"/>
              <a:buChar char="•"/>
              <a:defRPr sz="1800" b="0" i="0" u="none" strike="noStrike" cap="none">
                <a:solidFill>
                  <a:schemeClr val="lt1"/>
                </a:solidFill>
                <a:latin typeface="Corbel"/>
                <a:ea typeface="Corbel"/>
                <a:cs typeface="Corbel"/>
                <a:sym typeface="Corbel"/>
              </a:defRPr>
            </a:lvl6pPr>
            <a:lvl7pPr marL="2971800" marR="0" lvl="6" indent="-114300" algn="l" rtl="0">
              <a:spcBef>
                <a:spcPts val="360"/>
              </a:spcBef>
              <a:buClr>
                <a:schemeClr val="lt1"/>
              </a:buClr>
              <a:buSzPct val="100000"/>
              <a:buFont typeface="Arial"/>
              <a:buChar char="•"/>
              <a:defRPr sz="1800" b="0" i="0" u="none" strike="noStrike" cap="none">
                <a:solidFill>
                  <a:schemeClr val="lt1"/>
                </a:solidFill>
                <a:latin typeface="Corbel"/>
                <a:ea typeface="Corbel"/>
                <a:cs typeface="Corbel"/>
                <a:sym typeface="Corbel"/>
              </a:defRPr>
            </a:lvl7pPr>
            <a:lvl8pPr marL="3429000" marR="0" lvl="7" indent="-114300" algn="l" rtl="0">
              <a:spcBef>
                <a:spcPts val="360"/>
              </a:spcBef>
              <a:buClr>
                <a:schemeClr val="lt1"/>
              </a:buClr>
              <a:buSzPct val="100000"/>
              <a:buFont typeface="Arial"/>
              <a:buChar char="•"/>
              <a:defRPr sz="1800" b="0" i="0" u="none" strike="noStrike" cap="none">
                <a:solidFill>
                  <a:schemeClr val="lt1"/>
                </a:solidFill>
                <a:latin typeface="Corbel"/>
                <a:ea typeface="Corbel"/>
                <a:cs typeface="Corbel"/>
                <a:sym typeface="Corbel"/>
              </a:defRPr>
            </a:lvl8pPr>
            <a:lvl9pPr marL="3886200" marR="0" lvl="8" indent="-114300" algn="l" rtl="0">
              <a:spcBef>
                <a:spcPts val="360"/>
              </a:spcBef>
              <a:buClr>
                <a:schemeClr val="lt1"/>
              </a:buClr>
              <a:buSzPct val="100000"/>
              <a:buFont typeface="Arial"/>
              <a:buChar char="•"/>
              <a:defRPr sz="1800" b="0" i="0" u="none" strike="noStrike" cap="none">
                <a:solidFill>
                  <a:schemeClr val="lt1"/>
                </a:solidFill>
                <a:latin typeface="Corbel"/>
                <a:ea typeface="Corbel"/>
                <a:cs typeface="Corbel"/>
                <a:sym typeface="Corbel"/>
              </a:defRPr>
            </a:lvl9pPr>
          </a:lstStyle>
          <a:p>
            <a:endParaRPr/>
          </a:p>
        </p:txBody>
      </p:sp>
      <p:sp>
        <p:nvSpPr>
          <p:cNvPr id="70" name="Shape 70"/>
          <p:cNvSpPr txBox="1">
            <a:spLocks noGrp="1"/>
          </p:cNvSpPr>
          <p:nvPr>
            <p:ph type="dt" idx="10"/>
          </p:nvPr>
        </p:nvSpPr>
        <p:spPr>
          <a:xfrm>
            <a:off x="6571128" y="6356350"/>
            <a:ext cx="2133599" cy="365125"/>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71" name="Shape 71"/>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72" name="Shape 72"/>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GB" sz="1200">
                <a:solidFill>
                  <a:srgbClr val="FFFFFF"/>
                </a:solidFill>
                <a:latin typeface="Corbel"/>
                <a:ea typeface="Corbel"/>
                <a:cs typeface="Corbel"/>
                <a:sym typeface="Corbel"/>
              </a:rPr>
              <a:t>‹#›</a:t>
            </a:fld>
            <a:endParaRPr lang="en-GB" sz="1200">
              <a:solidFill>
                <a:srgbClr val="FFFFFF"/>
              </a:solidFill>
              <a:latin typeface="Corbel"/>
              <a:ea typeface="Corbel"/>
              <a:cs typeface="Corbel"/>
              <a:sym typeface="Corbel"/>
            </a:endParaRPr>
          </a:p>
        </p:txBody>
      </p:sp>
      <p:grpSp>
        <p:nvGrpSpPr>
          <p:cNvPr id="73" name="Shape 73"/>
          <p:cNvGrpSpPr/>
          <p:nvPr/>
        </p:nvGrpSpPr>
        <p:grpSpPr>
          <a:xfrm>
            <a:off x="0" y="1584168"/>
            <a:ext cx="9144000" cy="45291"/>
            <a:chOff x="0" y="1613646"/>
            <a:chExt cx="9144000" cy="45291"/>
          </a:xfrm>
        </p:grpSpPr>
        <p:cxnSp>
          <p:nvCxnSpPr>
            <p:cNvPr id="74" name="Shape 74"/>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75" name="Shape 75"/>
            <p:cNvCxnSpPr/>
            <p:nvPr/>
          </p:nvCxnSpPr>
          <p:spPr>
            <a:xfrm>
              <a:off x="0" y="1613646"/>
              <a:ext cx="9144000" cy="1587"/>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76"/>
        <p:cNvGrpSpPr/>
        <p:nvPr/>
      </p:nvGrpSpPr>
      <p:grpSpPr>
        <a:xfrm>
          <a:off x="0" y="0"/>
          <a:ext cx="0" cy="0"/>
          <a:chOff x="0" y="0"/>
          <a:chExt cx="0" cy="0"/>
        </a:xfrm>
      </p:grpSpPr>
      <p:grpSp>
        <p:nvGrpSpPr>
          <p:cNvPr id="77" name="Shape 77"/>
          <p:cNvGrpSpPr/>
          <p:nvPr/>
        </p:nvGrpSpPr>
        <p:grpSpPr>
          <a:xfrm>
            <a:off x="0" y="1584168"/>
            <a:ext cx="9144000" cy="45291"/>
            <a:chOff x="0" y="1613646"/>
            <a:chExt cx="9144000" cy="45291"/>
          </a:xfrm>
        </p:grpSpPr>
        <p:cxnSp>
          <p:nvCxnSpPr>
            <p:cNvPr id="78" name="Shape 78"/>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79" name="Shape 79"/>
            <p:cNvCxnSpPr/>
            <p:nvPr/>
          </p:nvCxnSpPr>
          <p:spPr>
            <a:xfrm>
              <a:off x="0" y="1613646"/>
              <a:ext cx="9144000" cy="1587"/>
            </a:xfrm>
            <a:prstGeom prst="straightConnector1">
              <a:avLst/>
            </a:prstGeom>
            <a:noFill/>
            <a:ln w="9525" cap="flat" cmpd="sng">
              <a:solidFill>
                <a:schemeClr val="lt1"/>
              </a:solidFill>
              <a:prstDash val="solid"/>
              <a:round/>
              <a:headEnd type="none" w="med" len="med"/>
              <a:tailEnd type="none" w="med" len="med"/>
            </a:ln>
          </p:spPr>
        </p:cxnSp>
      </p:grpSp>
      <p:sp>
        <p:nvSpPr>
          <p:cNvPr id="80" name="Shape 8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1" name="Shape 81"/>
          <p:cNvSpPr txBox="1">
            <a:spLocks noGrp="1"/>
          </p:cNvSpPr>
          <p:nvPr>
            <p:ph type="body" idx="1"/>
          </p:nvPr>
        </p:nvSpPr>
        <p:spPr>
          <a:xfrm>
            <a:off x="457200" y="1734669"/>
            <a:ext cx="3931919" cy="744071"/>
          </a:xfrm>
          <a:prstGeom prst="rect">
            <a:avLst/>
          </a:prstGeom>
          <a:noFill/>
          <a:ln>
            <a:noFill/>
          </a:ln>
        </p:spPr>
        <p:txBody>
          <a:bodyPr lIns="91425" tIns="91425" rIns="91425" bIns="91425" anchor="ctr" anchorCtr="0"/>
          <a:lstStyle>
            <a:lvl1pPr marL="0" marR="0" lvl="0" indent="0" algn="ctr" rtl="0">
              <a:spcBef>
                <a:spcPts val="560"/>
              </a:spcBef>
              <a:buClr>
                <a:schemeClr val="accent1"/>
              </a:buClr>
              <a:buFont typeface="Noto Sans Symbols"/>
              <a:buNone/>
              <a:defRPr sz="2800" b="1" i="0" u="none" strike="noStrike" cap="none">
                <a:solidFill>
                  <a:schemeClr val="accent1"/>
                </a:solidFill>
                <a:latin typeface="Corbel"/>
                <a:ea typeface="Corbel"/>
                <a:cs typeface="Corbel"/>
                <a:sym typeface="Corbel"/>
              </a:defRPr>
            </a:lvl1pPr>
            <a:lvl2pPr marL="457200" marR="0" lvl="1" indent="0" algn="l" rtl="0">
              <a:spcBef>
                <a:spcPts val="400"/>
              </a:spcBef>
              <a:buClr>
                <a:schemeClr val="accent2"/>
              </a:buClr>
              <a:buFont typeface="Noto Sans Symbols"/>
              <a:buNone/>
              <a:defRPr sz="2000" b="1" i="0" u="none" strike="noStrike" cap="none">
                <a:solidFill>
                  <a:schemeClr val="lt1"/>
                </a:solidFill>
                <a:latin typeface="Corbel"/>
                <a:ea typeface="Corbel"/>
                <a:cs typeface="Corbel"/>
                <a:sym typeface="Corbel"/>
              </a:defRPr>
            </a:lvl2pPr>
            <a:lvl3pPr marL="914400" marR="0" lvl="2" indent="0" algn="l" rtl="0">
              <a:spcBef>
                <a:spcPts val="360"/>
              </a:spcBef>
              <a:buClr>
                <a:schemeClr val="accent1"/>
              </a:buClr>
              <a:buFont typeface="Noto Sans Symbols"/>
              <a:buNone/>
              <a:defRPr sz="1800" b="1" i="0" u="none" strike="noStrike" cap="none">
                <a:solidFill>
                  <a:schemeClr val="lt1"/>
                </a:solidFill>
                <a:latin typeface="Corbel"/>
                <a:ea typeface="Corbel"/>
                <a:cs typeface="Corbel"/>
                <a:sym typeface="Corbel"/>
              </a:defRPr>
            </a:lvl3pPr>
            <a:lvl4pPr marL="1371600" marR="0" lvl="3" indent="0" algn="l" rtl="0">
              <a:spcBef>
                <a:spcPts val="320"/>
              </a:spcBef>
              <a:buClr>
                <a:schemeClr val="accent2"/>
              </a:buClr>
              <a:buFont typeface="Noto Sans Symbols"/>
              <a:buNone/>
              <a:defRPr sz="1600" b="1" i="0" u="none" strike="noStrike" cap="none">
                <a:solidFill>
                  <a:schemeClr val="lt1"/>
                </a:solidFill>
                <a:latin typeface="Corbel"/>
                <a:ea typeface="Corbel"/>
                <a:cs typeface="Corbel"/>
                <a:sym typeface="Corbel"/>
              </a:defRPr>
            </a:lvl4pPr>
            <a:lvl5pPr marL="1828800" marR="0" lvl="4" indent="0" algn="l" rtl="0">
              <a:spcBef>
                <a:spcPts val="320"/>
              </a:spcBef>
              <a:buClr>
                <a:schemeClr val="accent1"/>
              </a:buClr>
              <a:buFont typeface="Noto Sans Symbols"/>
              <a:buNone/>
              <a:defRPr sz="1600" b="1" i="0" u="none" strike="noStrike" cap="none">
                <a:solidFill>
                  <a:schemeClr val="lt1"/>
                </a:solidFill>
                <a:latin typeface="Corbel"/>
                <a:ea typeface="Corbel"/>
                <a:cs typeface="Corbel"/>
                <a:sym typeface="Corbel"/>
              </a:defRPr>
            </a:lvl5pPr>
            <a:lvl6pPr marL="2286000" marR="0" lvl="5" indent="0" algn="l" rtl="0">
              <a:spcBef>
                <a:spcPts val="320"/>
              </a:spcBef>
              <a:buClr>
                <a:schemeClr val="lt1"/>
              </a:buClr>
              <a:buFont typeface="Arial"/>
              <a:buNone/>
              <a:defRPr sz="1600" b="1" i="0" u="none" strike="noStrike" cap="none">
                <a:solidFill>
                  <a:schemeClr val="lt1"/>
                </a:solidFill>
                <a:latin typeface="Corbel"/>
                <a:ea typeface="Corbel"/>
                <a:cs typeface="Corbel"/>
                <a:sym typeface="Corbel"/>
              </a:defRPr>
            </a:lvl6pPr>
            <a:lvl7pPr marL="2743200" marR="0" lvl="6" indent="0" algn="l" rtl="0">
              <a:spcBef>
                <a:spcPts val="320"/>
              </a:spcBef>
              <a:buClr>
                <a:schemeClr val="lt1"/>
              </a:buClr>
              <a:buFont typeface="Arial"/>
              <a:buNone/>
              <a:defRPr sz="1600" b="1" i="0" u="none" strike="noStrike" cap="none">
                <a:solidFill>
                  <a:schemeClr val="lt1"/>
                </a:solidFill>
                <a:latin typeface="Corbel"/>
                <a:ea typeface="Corbel"/>
                <a:cs typeface="Corbel"/>
                <a:sym typeface="Corbel"/>
              </a:defRPr>
            </a:lvl7pPr>
            <a:lvl8pPr marL="3200400" marR="0" lvl="7" indent="0" algn="l" rtl="0">
              <a:spcBef>
                <a:spcPts val="320"/>
              </a:spcBef>
              <a:buClr>
                <a:schemeClr val="lt1"/>
              </a:buClr>
              <a:buFont typeface="Arial"/>
              <a:buNone/>
              <a:defRPr sz="1600" b="1" i="0" u="none" strike="noStrike" cap="none">
                <a:solidFill>
                  <a:schemeClr val="lt1"/>
                </a:solidFill>
                <a:latin typeface="Corbel"/>
                <a:ea typeface="Corbel"/>
                <a:cs typeface="Corbel"/>
                <a:sym typeface="Corbel"/>
              </a:defRPr>
            </a:lvl8pPr>
            <a:lvl9pPr marL="3657600" marR="0" lvl="8" indent="0" algn="l" rtl="0">
              <a:spcBef>
                <a:spcPts val="320"/>
              </a:spcBef>
              <a:buClr>
                <a:schemeClr val="lt1"/>
              </a:buClr>
              <a:buFont typeface="Arial"/>
              <a:buNone/>
              <a:defRPr sz="1600" b="1" i="0" u="none" strike="noStrike" cap="none">
                <a:solidFill>
                  <a:schemeClr val="lt1"/>
                </a:solidFill>
                <a:latin typeface="Corbel"/>
                <a:ea typeface="Corbel"/>
                <a:cs typeface="Corbel"/>
                <a:sym typeface="Corbel"/>
              </a:defRPr>
            </a:lvl9pPr>
          </a:lstStyle>
          <a:p>
            <a:endParaRPr/>
          </a:p>
        </p:txBody>
      </p:sp>
      <p:sp>
        <p:nvSpPr>
          <p:cNvPr id="82" name="Shape 82"/>
          <p:cNvSpPr txBox="1">
            <a:spLocks noGrp="1"/>
          </p:cNvSpPr>
          <p:nvPr>
            <p:ph type="body" idx="2"/>
          </p:nvPr>
        </p:nvSpPr>
        <p:spPr>
          <a:xfrm>
            <a:off x="457200" y="2514600"/>
            <a:ext cx="3931919" cy="3523129"/>
          </a:xfrm>
          <a:prstGeom prst="rect">
            <a:avLst/>
          </a:prstGeom>
          <a:noFill/>
          <a:ln>
            <a:noFill/>
          </a:ln>
        </p:spPr>
        <p:txBody>
          <a:bodyPr lIns="91425" tIns="91425" rIns="91425" bIns="91425" anchor="t" anchorCtr="0"/>
          <a:lstStyle>
            <a:lvl1pPr marL="342900" marR="0" lvl="0" indent="-228600" algn="l" rtl="0">
              <a:spcBef>
                <a:spcPts val="400"/>
              </a:spcBef>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1pPr>
            <a:lvl2pPr marL="685800" marR="0" lvl="1" indent="-240030" algn="l" rtl="0">
              <a:spcBef>
                <a:spcPts val="360"/>
              </a:spcBef>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2pPr>
            <a:lvl3pPr marL="1035050" marR="0" lvl="2" indent="-246380" algn="l" rtl="0">
              <a:spcBef>
                <a:spcPts val="360"/>
              </a:spcBef>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3pPr>
            <a:lvl4pPr marL="1371600" marR="0" lvl="3" indent="-240030" algn="l" rtl="0">
              <a:spcBef>
                <a:spcPts val="360"/>
              </a:spcBef>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246380" algn="l" rtl="0">
              <a:spcBef>
                <a:spcPts val="360"/>
              </a:spcBef>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127000" algn="l" rtl="0">
              <a:spcBef>
                <a:spcPts val="320"/>
              </a:spcBef>
              <a:buClr>
                <a:schemeClr val="lt1"/>
              </a:buClr>
              <a:buSzPct val="100000"/>
              <a:buFont typeface="Arial"/>
              <a:buChar char="•"/>
              <a:defRPr sz="1600" b="0" i="0" u="none" strike="noStrike" cap="none">
                <a:solidFill>
                  <a:schemeClr val="lt1"/>
                </a:solidFill>
                <a:latin typeface="Corbel"/>
                <a:ea typeface="Corbel"/>
                <a:cs typeface="Corbel"/>
                <a:sym typeface="Corbel"/>
              </a:defRPr>
            </a:lvl6pPr>
            <a:lvl7pPr marL="2971800" marR="0" lvl="6" indent="-127000" algn="l" rtl="0">
              <a:spcBef>
                <a:spcPts val="320"/>
              </a:spcBef>
              <a:buClr>
                <a:schemeClr val="lt1"/>
              </a:buClr>
              <a:buSzPct val="100000"/>
              <a:buFont typeface="Arial"/>
              <a:buChar char="•"/>
              <a:defRPr sz="1600" b="0" i="0" u="none" strike="noStrike" cap="none">
                <a:solidFill>
                  <a:schemeClr val="lt1"/>
                </a:solidFill>
                <a:latin typeface="Corbel"/>
                <a:ea typeface="Corbel"/>
                <a:cs typeface="Corbel"/>
                <a:sym typeface="Corbel"/>
              </a:defRPr>
            </a:lvl7pPr>
            <a:lvl8pPr marL="3429000" marR="0" lvl="7" indent="-127000" algn="l" rtl="0">
              <a:spcBef>
                <a:spcPts val="320"/>
              </a:spcBef>
              <a:buClr>
                <a:schemeClr val="lt1"/>
              </a:buClr>
              <a:buSzPct val="100000"/>
              <a:buFont typeface="Arial"/>
              <a:buChar char="•"/>
              <a:defRPr sz="1600" b="0" i="0" u="none" strike="noStrike" cap="none">
                <a:solidFill>
                  <a:schemeClr val="lt1"/>
                </a:solidFill>
                <a:latin typeface="Corbel"/>
                <a:ea typeface="Corbel"/>
                <a:cs typeface="Corbel"/>
                <a:sym typeface="Corbel"/>
              </a:defRPr>
            </a:lvl8pPr>
            <a:lvl9pPr marL="3886200" marR="0" lvl="8" indent="-127000" algn="l" rtl="0">
              <a:spcBef>
                <a:spcPts val="320"/>
              </a:spcBef>
              <a:buClr>
                <a:schemeClr val="lt1"/>
              </a:buClr>
              <a:buSzPct val="100000"/>
              <a:buFont typeface="Arial"/>
              <a:buChar char="•"/>
              <a:defRPr sz="1600" b="0" i="0" u="none" strike="noStrike" cap="none">
                <a:solidFill>
                  <a:schemeClr val="lt1"/>
                </a:solidFill>
                <a:latin typeface="Corbel"/>
                <a:ea typeface="Corbel"/>
                <a:cs typeface="Corbel"/>
                <a:sym typeface="Corbel"/>
              </a:defRPr>
            </a:lvl9pPr>
          </a:lstStyle>
          <a:p>
            <a:endParaRPr/>
          </a:p>
        </p:txBody>
      </p:sp>
      <p:sp>
        <p:nvSpPr>
          <p:cNvPr id="83" name="Shape 83"/>
          <p:cNvSpPr txBox="1">
            <a:spLocks noGrp="1"/>
          </p:cNvSpPr>
          <p:nvPr>
            <p:ph type="body" idx="3"/>
          </p:nvPr>
        </p:nvSpPr>
        <p:spPr>
          <a:xfrm>
            <a:off x="4754880" y="1734669"/>
            <a:ext cx="3931919" cy="744071"/>
          </a:xfrm>
          <a:prstGeom prst="rect">
            <a:avLst/>
          </a:prstGeom>
          <a:noFill/>
          <a:ln>
            <a:noFill/>
          </a:ln>
        </p:spPr>
        <p:txBody>
          <a:bodyPr lIns="91425" tIns="91425" rIns="91425" bIns="91425" anchor="ctr" anchorCtr="0"/>
          <a:lstStyle>
            <a:lvl1pPr marL="0" marR="0" lvl="0" indent="0" algn="ctr" rtl="0">
              <a:spcBef>
                <a:spcPts val="560"/>
              </a:spcBef>
              <a:buClr>
                <a:schemeClr val="accent1"/>
              </a:buClr>
              <a:buFont typeface="Noto Sans Symbols"/>
              <a:buNone/>
              <a:defRPr sz="2800" b="1" i="0" u="none" strike="noStrike" cap="none">
                <a:solidFill>
                  <a:schemeClr val="accent1"/>
                </a:solidFill>
                <a:latin typeface="Corbel"/>
                <a:ea typeface="Corbel"/>
                <a:cs typeface="Corbel"/>
                <a:sym typeface="Corbel"/>
              </a:defRPr>
            </a:lvl1pPr>
            <a:lvl2pPr marL="457200" marR="0" lvl="1" indent="0" algn="l" rtl="0">
              <a:spcBef>
                <a:spcPts val="400"/>
              </a:spcBef>
              <a:buClr>
                <a:schemeClr val="accent2"/>
              </a:buClr>
              <a:buFont typeface="Noto Sans Symbols"/>
              <a:buNone/>
              <a:defRPr sz="2000" b="1" i="0" u="none" strike="noStrike" cap="none">
                <a:solidFill>
                  <a:schemeClr val="lt1"/>
                </a:solidFill>
                <a:latin typeface="Corbel"/>
                <a:ea typeface="Corbel"/>
                <a:cs typeface="Corbel"/>
                <a:sym typeface="Corbel"/>
              </a:defRPr>
            </a:lvl2pPr>
            <a:lvl3pPr marL="914400" marR="0" lvl="2" indent="0" algn="l" rtl="0">
              <a:spcBef>
                <a:spcPts val="360"/>
              </a:spcBef>
              <a:buClr>
                <a:schemeClr val="accent1"/>
              </a:buClr>
              <a:buFont typeface="Noto Sans Symbols"/>
              <a:buNone/>
              <a:defRPr sz="1800" b="1" i="0" u="none" strike="noStrike" cap="none">
                <a:solidFill>
                  <a:schemeClr val="lt1"/>
                </a:solidFill>
                <a:latin typeface="Corbel"/>
                <a:ea typeface="Corbel"/>
                <a:cs typeface="Corbel"/>
                <a:sym typeface="Corbel"/>
              </a:defRPr>
            </a:lvl3pPr>
            <a:lvl4pPr marL="1371600" marR="0" lvl="3" indent="0" algn="l" rtl="0">
              <a:spcBef>
                <a:spcPts val="320"/>
              </a:spcBef>
              <a:buClr>
                <a:schemeClr val="accent2"/>
              </a:buClr>
              <a:buFont typeface="Noto Sans Symbols"/>
              <a:buNone/>
              <a:defRPr sz="1600" b="1" i="0" u="none" strike="noStrike" cap="none">
                <a:solidFill>
                  <a:schemeClr val="lt1"/>
                </a:solidFill>
                <a:latin typeface="Corbel"/>
                <a:ea typeface="Corbel"/>
                <a:cs typeface="Corbel"/>
                <a:sym typeface="Corbel"/>
              </a:defRPr>
            </a:lvl4pPr>
            <a:lvl5pPr marL="1828800" marR="0" lvl="4" indent="0" algn="l" rtl="0">
              <a:spcBef>
                <a:spcPts val="320"/>
              </a:spcBef>
              <a:buClr>
                <a:schemeClr val="accent1"/>
              </a:buClr>
              <a:buFont typeface="Noto Sans Symbols"/>
              <a:buNone/>
              <a:defRPr sz="1600" b="1" i="0" u="none" strike="noStrike" cap="none">
                <a:solidFill>
                  <a:schemeClr val="lt1"/>
                </a:solidFill>
                <a:latin typeface="Corbel"/>
                <a:ea typeface="Corbel"/>
                <a:cs typeface="Corbel"/>
                <a:sym typeface="Corbel"/>
              </a:defRPr>
            </a:lvl5pPr>
            <a:lvl6pPr marL="2286000" marR="0" lvl="5" indent="0" algn="l" rtl="0">
              <a:spcBef>
                <a:spcPts val="320"/>
              </a:spcBef>
              <a:buClr>
                <a:schemeClr val="lt1"/>
              </a:buClr>
              <a:buFont typeface="Arial"/>
              <a:buNone/>
              <a:defRPr sz="1600" b="1" i="0" u="none" strike="noStrike" cap="none">
                <a:solidFill>
                  <a:schemeClr val="lt1"/>
                </a:solidFill>
                <a:latin typeface="Corbel"/>
                <a:ea typeface="Corbel"/>
                <a:cs typeface="Corbel"/>
                <a:sym typeface="Corbel"/>
              </a:defRPr>
            </a:lvl6pPr>
            <a:lvl7pPr marL="2743200" marR="0" lvl="6" indent="0" algn="l" rtl="0">
              <a:spcBef>
                <a:spcPts val="320"/>
              </a:spcBef>
              <a:buClr>
                <a:schemeClr val="lt1"/>
              </a:buClr>
              <a:buFont typeface="Arial"/>
              <a:buNone/>
              <a:defRPr sz="1600" b="1" i="0" u="none" strike="noStrike" cap="none">
                <a:solidFill>
                  <a:schemeClr val="lt1"/>
                </a:solidFill>
                <a:latin typeface="Corbel"/>
                <a:ea typeface="Corbel"/>
                <a:cs typeface="Corbel"/>
                <a:sym typeface="Corbel"/>
              </a:defRPr>
            </a:lvl7pPr>
            <a:lvl8pPr marL="3200400" marR="0" lvl="7" indent="0" algn="l" rtl="0">
              <a:spcBef>
                <a:spcPts val="320"/>
              </a:spcBef>
              <a:buClr>
                <a:schemeClr val="lt1"/>
              </a:buClr>
              <a:buFont typeface="Arial"/>
              <a:buNone/>
              <a:defRPr sz="1600" b="1" i="0" u="none" strike="noStrike" cap="none">
                <a:solidFill>
                  <a:schemeClr val="lt1"/>
                </a:solidFill>
                <a:latin typeface="Corbel"/>
                <a:ea typeface="Corbel"/>
                <a:cs typeface="Corbel"/>
                <a:sym typeface="Corbel"/>
              </a:defRPr>
            </a:lvl8pPr>
            <a:lvl9pPr marL="3657600" marR="0" lvl="8" indent="0" algn="l" rtl="0">
              <a:spcBef>
                <a:spcPts val="320"/>
              </a:spcBef>
              <a:buClr>
                <a:schemeClr val="lt1"/>
              </a:buClr>
              <a:buFont typeface="Arial"/>
              <a:buNone/>
              <a:defRPr sz="1600" b="1" i="0" u="none" strike="noStrike" cap="none">
                <a:solidFill>
                  <a:schemeClr val="lt1"/>
                </a:solidFill>
                <a:latin typeface="Corbel"/>
                <a:ea typeface="Corbel"/>
                <a:cs typeface="Corbel"/>
                <a:sym typeface="Corbel"/>
              </a:defRPr>
            </a:lvl9pPr>
          </a:lstStyle>
          <a:p>
            <a:endParaRPr/>
          </a:p>
        </p:txBody>
      </p:sp>
      <p:sp>
        <p:nvSpPr>
          <p:cNvPr id="84" name="Shape 84"/>
          <p:cNvSpPr txBox="1">
            <a:spLocks noGrp="1"/>
          </p:cNvSpPr>
          <p:nvPr>
            <p:ph type="body" idx="4"/>
          </p:nvPr>
        </p:nvSpPr>
        <p:spPr>
          <a:xfrm>
            <a:off x="4754880" y="2514600"/>
            <a:ext cx="3931919" cy="3523129"/>
          </a:xfrm>
          <a:prstGeom prst="rect">
            <a:avLst/>
          </a:prstGeom>
          <a:noFill/>
          <a:ln>
            <a:noFill/>
          </a:ln>
        </p:spPr>
        <p:txBody>
          <a:bodyPr lIns="91425" tIns="91425" rIns="91425" bIns="91425" anchor="t" anchorCtr="0"/>
          <a:lstStyle>
            <a:lvl1pPr marL="342900" marR="0" lvl="0" indent="-228600" algn="l" rtl="0">
              <a:spcBef>
                <a:spcPts val="400"/>
              </a:spcBef>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1pPr>
            <a:lvl2pPr marL="685800" marR="0" lvl="1" indent="-240030" algn="l" rtl="0">
              <a:spcBef>
                <a:spcPts val="360"/>
              </a:spcBef>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2pPr>
            <a:lvl3pPr marL="1035050" marR="0" lvl="2" indent="-246380" algn="l" rtl="0">
              <a:spcBef>
                <a:spcPts val="360"/>
              </a:spcBef>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3pPr>
            <a:lvl4pPr marL="1371600" marR="0" lvl="3" indent="-240030" algn="l" rtl="0">
              <a:spcBef>
                <a:spcPts val="360"/>
              </a:spcBef>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246380" algn="l" rtl="0">
              <a:spcBef>
                <a:spcPts val="360"/>
              </a:spcBef>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127000" algn="l" rtl="0">
              <a:spcBef>
                <a:spcPts val="320"/>
              </a:spcBef>
              <a:buClr>
                <a:schemeClr val="lt1"/>
              </a:buClr>
              <a:buSzPct val="100000"/>
              <a:buFont typeface="Arial"/>
              <a:buChar char="•"/>
              <a:defRPr sz="1600" b="0" i="0" u="none" strike="noStrike" cap="none">
                <a:solidFill>
                  <a:schemeClr val="lt1"/>
                </a:solidFill>
                <a:latin typeface="Corbel"/>
                <a:ea typeface="Corbel"/>
                <a:cs typeface="Corbel"/>
                <a:sym typeface="Corbel"/>
              </a:defRPr>
            </a:lvl6pPr>
            <a:lvl7pPr marL="2971800" marR="0" lvl="6" indent="-127000" algn="l" rtl="0">
              <a:spcBef>
                <a:spcPts val="320"/>
              </a:spcBef>
              <a:buClr>
                <a:schemeClr val="lt1"/>
              </a:buClr>
              <a:buSzPct val="100000"/>
              <a:buFont typeface="Arial"/>
              <a:buChar char="•"/>
              <a:defRPr sz="1600" b="0" i="0" u="none" strike="noStrike" cap="none">
                <a:solidFill>
                  <a:schemeClr val="lt1"/>
                </a:solidFill>
                <a:latin typeface="Corbel"/>
                <a:ea typeface="Corbel"/>
                <a:cs typeface="Corbel"/>
                <a:sym typeface="Corbel"/>
              </a:defRPr>
            </a:lvl7pPr>
            <a:lvl8pPr marL="3429000" marR="0" lvl="7" indent="-127000" algn="l" rtl="0">
              <a:spcBef>
                <a:spcPts val="320"/>
              </a:spcBef>
              <a:buClr>
                <a:schemeClr val="lt1"/>
              </a:buClr>
              <a:buSzPct val="100000"/>
              <a:buFont typeface="Arial"/>
              <a:buChar char="•"/>
              <a:defRPr sz="1600" b="0" i="0" u="none" strike="noStrike" cap="none">
                <a:solidFill>
                  <a:schemeClr val="lt1"/>
                </a:solidFill>
                <a:latin typeface="Corbel"/>
                <a:ea typeface="Corbel"/>
                <a:cs typeface="Corbel"/>
                <a:sym typeface="Corbel"/>
              </a:defRPr>
            </a:lvl8pPr>
            <a:lvl9pPr marL="3886200" marR="0" lvl="8" indent="-127000" algn="l" rtl="0">
              <a:spcBef>
                <a:spcPts val="320"/>
              </a:spcBef>
              <a:buClr>
                <a:schemeClr val="lt1"/>
              </a:buClr>
              <a:buSzPct val="100000"/>
              <a:buFont typeface="Arial"/>
              <a:buChar char="•"/>
              <a:defRPr sz="1600" b="0" i="0" u="none" strike="noStrike" cap="none">
                <a:solidFill>
                  <a:schemeClr val="lt1"/>
                </a:solidFill>
                <a:latin typeface="Corbel"/>
                <a:ea typeface="Corbel"/>
                <a:cs typeface="Corbel"/>
                <a:sym typeface="Corbel"/>
              </a:defRPr>
            </a:lvl9pPr>
          </a:lstStyle>
          <a:p>
            <a:endParaRPr/>
          </a:p>
        </p:txBody>
      </p:sp>
      <p:sp>
        <p:nvSpPr>
          <p:cNvPr id="85" name="Shape 85"/>
          <p:cNvSpPr txBox="1">
            <a:spLocks noGrp="1"/>
          </p:cNvSpPr>
          <p:nvPr>
            <p:ph type="dt" idx="10"/>
          </p:nvPr>
        </p:nvSpPr>
        <p:spPr>
          <a:xfrm>
            <a:off x="6571128" y="6356350"/>
            <a:ext cx="2133599" cy="365125"/>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86" name="Shape 86"/>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87" name="Shape 87"/>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GB" sz="1200">
                <a:solidFill>
                  <a:srgbClr val="FFFFFF"/>
                </a:solidFill>
                <a:latin typeface="Corbel"/>
                <a:ea typeface="Corbel"/>
                <a:cs typeface="Corbel"/>
                <a:sym typeface="Corbel"/>
              </a:rPr>
              <a:t>‹#›</a:t>
            </a:fld>
            <a:endParaRPr lang="en-GB" sz="1200">
              <a:solidFill>
                <a:srgbClr val="FFFFFF"/>
              </a:solidFill>
              <a:latin typeface="Corbel"/>
              <a:ea typeface="Corbel"/>
              <a:cs typeface="Corbel"/>
              <a:sym typeface="Corbe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0" name="Shape 90"/>
          <p:cNvSpPr txBox="1">
            <a:spLocks noGrp="1"/>
          </p:cNvSpPr>
          <p:nvPr>
            <p:ph type="dt" idx="10"/>
          </p:nvPr>
        </p:nvSpPr>
        <p:spPr>
          <a:xfrm>
            <a:off x="6571128" y="6356350"/>
            <a:ext cx="2133599" cy="365125"/>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91" name="Shape 91"/>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92" name="Shape 92"/>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GB" sz="1200">
                <a:solidFill>
                  <a:srgbClr val="FFFFFF"/>
                </a:solidFill>
                <a:latin typeface="Corbel"/>
                <a:ea typeface="Corbel"/>
                <a:cs typeface="Corbel"/>
                <a:sym typeface="Corbel"/>
              </a:rPr>
              <a:t>‹#›</a:t>
            </a:fld>
            <a:endParaRPr lang="en-GB" sz="1200">
              <a:solidFill>
                <a:srgbClr val="FFFFFF"/>
              </a:solidFill>
              <a:latin typeface="Corbel"/>
              <a:ea typeface="Corbel"/>
              <a:cs typeface="Corbel"/>
              <a:sym typeface="Corbel"/>
            </a:endParaRPr>
          </a:p>
        </p:txBody>
      </p:sp>
      <p:grpSp>
        <p:nvGrpSpPr>
          <p:cNvPr id="93" name="Shape 93"/>
          <p:cNvGrpSpPr/>
          <p:nvPr/>
        </p:nvGrpSpPr>
        <p:grpSpPr>
          <a:xfrm>
            <a:off x="0" y="1584168"/>
            <a:ext cx="9144000" cy="45291"/>
            <a:chOff x="0" y="1613646"/>
            <a:chExt cx="9144000" cy="45291"/>
          </a:xfrm>
        </p:grpSpPr>
        <p:cxnSp>
          <p:nvCxnSpPr>
            <p:cNvPr id="94" name="Shape 94"/>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95" name="Shape 95"/>
            <p:cNvCxnSpPr/>
            <p:nvPr/>
          </p:nvCxnSpPr>
          <p:spPr>
            <a:xfrm>
              <a:off x="0" y="1613646"/>
              <a:ext cx="9144000" cy="1587"/>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6"/>
        <p:cNvGrpSpPr/>
        <p:nvPr/>
      </p:nvGrpSpPr>
      <p:grpSpPr>
        <a:xfrm>
          <a:off x="0" y="0"/>
          <a:ext cx="0" cy="0"/>
          <a:chOff x="0" y="0"/>
          <a:chExt cx="0" cy="0"/>
        </a:xfrm>
      </p:grpSpPr>
      <p:sp>
        <p:nvSpPr>
          <p:cNvPr id="97" name="Shape 97"/>
          <p:cNvSpPr txBox="1">
            <a:spLocks noGrp="1"/>
          </p:cNvSpPr>
          <p:nvPr>
            <p:ph type="dt" idx="10"/>
          </p:nvPr>
        </p:nvSpPr>
        <p:spPr>
          <a:xfrm>
            <a:off x="6571128" y="6356350"/>
            <a:ext cx="2133599" cy="365125"/>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98" name="Shape 98"/>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99" name="Shape 99"/>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GB" sz="1200">
                <a:solidFill>
                  <a:srgbClr val="FFFFFF"/>
                </a:solidFill>
                <a:latin typeface="Corbel"/>
                <a:ea typeface="Corbel"/>
                <a:cs typeface="Corbel"/>
                <a:sym typeface="Corbel"/>
              </a:rPr>
              <a:t>‹#›</a:t>
            </a:fld>
            <a:endParaRPr lang="en-GB" sz="1200">
              <a:solidFill>
                <a:srgbClr val="FFFFFF"/>
              </a:solidFill>
              <a:latin typeface="Corbel"/>
              <a:ea typeface="Corbel"/>
              <a:cs typeface="Corbel"/>
              <a:sym typeface="Corbe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199" y="658906"/>
            <a:ext cx="3602038" cy="1162049"/>
          </a:xfrm>
          <a:prstGeom prst="rect">
            <a:avLst/>
          </a:prstGeom>
          <a:noFill/>
          <a:ln>
            <a:noFill/>
          </a:ln>
        </p:spPr>
        <p:txBody>
          <a:bodyPr lIns="91425" tIns="91425" rIns="91425" bIns="91425" anchor="b" anchorCtr="0"/>
          <a:lstStyle>
            <a:lvl1pPr marL="0" marR="0" lvl="0" indent="0" algn="ctr" rtl="0">
              <a:spcBef>
                <a:spcPts val="0"/>
              </a:spcBef>
              <a:buClr>
                <a:schemeClr val="lt1"/>
              </a:buClr>
              <a:buFont typeface="Corbel"/>
              <a:buNone/>
              <a:defRPr sz="3600" b="1" i="0" u="none" strike="noStrike" cap="none">
                <a:solidFill>
                  <a:schemeClr val="lt1"/>
                </a:solidFill>
                <a:latin typeface="Corbel"/>
                <a:ea typeface="Corbel"/>
                <a:cs typeface="Corbel"/>
                <a:sym typeface="Corbe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2" name="Shape 102"/>
          <p:cNvSpPr txBox="1">
            <a:spLocks noGrp="1"/>
          </p:cNvSpPr>
          <p:nvPr>
            <p:ph type="body" idx="1"/>
          </p:nvPr>
        </p:nvSpPr>
        <p:spPr>
          <a:xfrm>
            <a:off x="4473387" y="273051"/>
            <a:ext cx="4206240" cy="5778499"/>
          </a:xfrm>
          <a:prstGeom prst="rect">
            <a:avLst/>
          </a:prstGeom>
          <a:noFill/>
          <a:ln>
            <a:noFill/>
          </a:ln>
        </p:spPr>
        <p:txBody>
          <a:bodyPr lIns="91425" tIns="91425" rIns="91425" bIns="91425" anchor="t" anchorCtr="0"/>
          <a:lstStyle>
            <a:lvl1pPr marL="342900" marR="0" lvl="0" indent="-205740" algn="l" rtl="0">
              <a:spcBef>
                <a:spcPts val="480"/>
              </a:spcBef>
              <a:buClr>
                <a:schemeClr val="accent1"/>
              </a:buClr>
              <a:buSzPct val="90000"/>
              <a:buFont typeface="Noto Sans Symbols"/>
              <a:buChar char="●"/>
              <a:defRPr sz="2400" b="1" i="0" u="none" strike="noStrike" cap="none">
                <a:solidFill>
                  <a:schemeClr val="lt1"/>
                </a:solidFill>
                <a:latin typeface="Corbel"/>
                <a:ea typeface="Corbel"/>
                <a:cs typeface="Corbel"/>
                <a:sym typeface="Corbel"/>
              </a:defRPr>
            </a:lvl1pPr>
            <a:lvl2pPr marL="685800" marR="0" lvl="1" indent="-217169" algn="l" rtl="0">
              <a:spcBef>
                <a:spcPts val="440"/>
              </a:spcBef>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234950" algn="l" rtl="0">
              <a:spcBef>
                <a:spcPts val="400"/>
              </a:spcBef>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240030" algn="l" rtl="0">
              <a:spcBef>
                <a:spcPts val="360"/>
              </a:spcBef>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246380" algn="l" rtl="0">
              <a:spcBef>
                <a:spcPts val="360"/>
              </a:spcBef>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103" name="Shape 103"/>
          <p:cNvSpPr txBox="1">
            <a:spLocks noGrp="1"/>
          </p:cNvSpPr>
          <p:nvPr>
            <p:ph type="body" idx="2"/>
          </p:nvPr>
        </p:nvSpPr>
        <p:spPr>
          <a:xfrm>
            <a:off x="457199" y="1905000"/>
            <a:ext cx="3602038" cy="3733800"/>
          </a:xfrm>
          <a:prstGeom prst="rect">
            <a:avLst/>
          </a:prstGeom>
          <a:noFill/>
          <a:ln>
            <a:noFill/>
          </a:ln>
        </p:spPr>
        <p:txBody>
          <a:bodyPr lIns="91425" tIns="91425" rIns="91425" bIns="91425" anchor="t" anchorCtr="0"/>
          <a:lstStyle>
            <a:lvl1pPr marL="0" marR="0" lvl="0" indent="0" algn="ctr" rtl="0">
              <a:spcBef>
                <a:spcPts val="360"/>
              </a:spcBef>
              <a:buClr>
                <a:schemeClr val="accent1"/>
              </a:buClr>
              <a:buFont typeface="Noto Sans Symbols"/>
              <a:buNone/>
              <a:defRPr sz="1800" b="1" i="0" u="none" strike="noStrike" cap="none">
                <a:solidFill>
                  <a:schemeClr val="lt1"/>
                </a:solidFill>
                <a:latin typeface="Corbel"/>
                <a:ea typeface="Corbel"/>
                <a:cs typeface="Corbel"/>
                <a:sym typeface="Corbel"/>
              </a:defRPr>
            </a:lvl1pPr>
            <a:lvl2pPr marL="457200" marR="0" lvl="1" indent="0" algn="l" rtl="0">
              <a:spcBef>
                <a:spcPts val="240"/>
              </a:spcBef>
              <a:buClr>
                <a:schemeClr val="accent2"/>
              </a:buClr>
              <a:buFont typeface="Noto Sans Symbols"/>
              <a:buNone/>
              <a:defRPr sz="1200" b="1" i="0" u="none" strike="noStrike" cap="none">
                <a:solidFill>
                  <a:schemeClr val="lt1"/>
                </a:solidFill>
                <a:latin typeface="Corbel"/>
                <a:ea typeface="Corbel"/>
                <a:cs typeface="Corbel"/>
                <a:sym typeface="Corbel"/>
              </a:defRPr>
            </a:lvl2pPr>
            <a:lvl3pPr marL="914400" marR="0" lvl="2" indent="0" algn="l" rtl="0">
              <a:spcBef>
                <a:spcPts val="200"/>
              </a:spcBef>
              <a:buClr>
                <a:schemeClr val="accent1"/>
              </a:buClr>
              <a:buFont typeface="Noto Sans Symbols"/>
              <a:buNone/>
              <a:defRPr sz="1000" b="1" i="0" u="none" strike="noStrike" cap="none">
                <a:solidFill>
                  <a:schemeClr val="lt1"/>
                </a:solidFill>
                <a:latin typeface="Corbel"/>
                <a:ea typeface="Corbel"/>
                <a:cs typeface="Corbel"/>
                <a:sym typeface="Corbel"/>
              </a:defRPr>
            </a:lvl3pPr>
            <a:lvl4pPr marL="1371600" marR="0" lvl="3" indent="0" algn="l" rtl="0">
              <a:spcBef>
                <a:spcPts val="180"/>
              </a:spcBef>
              <a:buClr>
                <a:schemeClr val="accent2"/>
              </a:buClr>
              <a:buFont typeface="Noto Sans Symbols"/>
              <a:buNone/>
              <a:defRPr sz="900" b="1" i="0" u="none" strike="noStrike" cap="none">
                <a:solidFill>
                  <a:schemeClr val="lt1"/>
                </a:solidFill>
                <a:latin typeface="Corbel"/>
                <a:ea typeface="Corbel"/>
                <a:cs typeface="Corbel"/>
                <a:sym typeface="Corbel"/>
              </a:defRPr>
            </a:lvl4pPr>
            <a:lvl5pPr marL="1828800" marR="0" lvl="4" indent="0" algn="l" rtl="0">
              <a:spcBef>
                <a:spcPts val="180"/>
              </a:spcBef>
              <a:buClr>
                <a:schemeClr val="accent1"/>
              </a:buClr>
              <a:buFont typeface="Noto Sans Symbols"/>
              <a:buNone/>
              <a:defRPr sz="900" b="1" i="0" u="none" strike="noStrike" cap="none">
                <a:solidFill>
                  <a:schemeClr val="lt1"/>
                </a:solidFill>
                <a:latin typeface="Corbel"/>
                <a:ea typeface="Corbel"/>
                <a:cs typeface="Corbel"/>
                <a:sym typeface="Corbel"/>
              </a:defRPr>
            </a:lvl5pPr>
            <a:lvl6pPr marL="2286000" marR="0" lvl="5" indent="0" algn="l" rtl="0">
              <a:spcBef>
                <a:spcPts val="180"/>
              </a:spcBef>
              <a:buClr>
                <a:schemeClr val="lt1"/>
              </a:buClr>
              <a:buFont typeface="Arial"/>
              <a:buNone/>
              <a:defRPr sz="900" b="0" i="0" u="none" strike="noStrike" cap="none">
                <a:solidFill>
                  <a:schemeClr val="lt1"/>
                </a:solidFill>
                <a:latin typeface="Corbel"/>
                <a:ea typeface="Corbel"/>
                <a:cs typeface="Corbel"/>
                <a:sym typeface="Corbel"/>
              </a:defRPr>
            </a:lvl6pPr>
            <a:lvl7pPr marL="2743200" marR="0" lvl="6" indent="0" algn="l" rtl="0">
              <a:spcBef>
                <a:spcPts val="180"/>
              </a:spcBef>
              <a:buClr>
                <a:schemeClr val="lt1"/>
              </a:buClr>
              <a:buFont typeface="Arial"/>
              <a:buNone/>
              <a:defRPr sz="900" b="0" i="0" u="none" strike="noStrike" cap="none">
                <a:solidFill>
                  <a:schemeClr val="lt1"/>
                </a:solidFill>
                <a:latin typeface="Corbel"/>
                <a:ea typeface="Corbel"/>
                <a:cs typeface="Corbel"/>
                <a:sym typeface="Corbel"/>
              </a:defRPr>
            </a:lvl7pPr>
            <a:lvl8pPr marL="3200400" marR="0" lvl="7" indent="0" algn="l" rtl="0">
              <a:spcBef>
                <a:spcPts val="180"/>
              </a:spcBef>
              <a:buClr>
                <a:schemeClr val="lt1"/>
              </a:buClr>
              <a:buFont typeface="Arial"/>
              <a:buNone/>
              <a:defRPr sz="900" b="0" i="0" u="none" strike="noStrike" cap="none">
                <a:solidFill>
                  <a:schemeClr val="lt1"/>
                </a:solidFill>
                <a:latin typeface="Corbel"/>
                <a:ea typeface="Corbel"/>
                <a:cs typeface="Corbel"/>
                <a:sym typeface="Corbel"/>
              </a:defRPr>
            </a:lvl8pPr>
            <a:lvl9pPr marL="3657600" marR="0" lvl="8" indent="0" algn="l" rtl="0">
              <a:spcBef>
                <a:spcPts val="180"/>
              </a:spcBef>
              <a:buClr>
                <a:schemeClr val="lt1"/>
              </a:buClr>
              <a:buFont typeface="Arial"/>
              <a:buNone/>
              <a:defRPr sz="900" b="0" i="0" u="none" strike="noStrike" cap="none">
                <a:solidFill>
                  <a:schemeClr val="lt1"/>
                </a:solidFill>
                <a:latin typeface="Corbel"/>
                <a:ea typeface="Corbel"/>
                <a:cs typeface="Corbel"/>
                <a:sym typeface="Corbel"/>
              </a:defRPr>
            </a:lvl9pPr>
          </a:lstStyle>
          <a:p>
            <a:endParaRPr/>
          </a:p>
        </p:txBody>
      </p:sp>
      <p:sp>
        <p:nvSpPr>
          <p:cNvPr id="104" name="Shape 104"/>
          <p:cNvSpPr txBox="1">
            <a:spLocks noGrp="1"/>
          </p:cNvSpPr>
          <p:nvPr>
            <p:ph type="dt" idx="10"/>
          </p:nvPr>
        </p:nvSpPr>
        <p:spPr>
          <a:xfrm>
            <a:off x="6571128" y="6356350"/>
            <a:ext cx="2133599" cy="365125"/>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105" name="Shape 105"/>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106" name="Shape 106"/>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GB" sz="1200">
                <a:solidFill>
                  <a:srgbClr val="FFFFFF"/>
                </a:solidFill>
                <a:latin typeface="Corbel"/>
                <a:ea typeface="Corbel"/>
                <a:cs typeface="Corbel"/>
                <a:sym typeface="Corbel"/>
              </a:rPr>
              <a:t>‹#›</a:t>
            </a:fld>
            <a:endParaRPr lang="en-GB" sz="1200">
              <a:solidFill>
                <a:srgbClr val="FFFFFF"/>
              </a:solidFill>
              <a:latin typeface="Corbel"/>
              <a:ea typeface="Corbel"/>
              <a:cs typeface="Corbel"/>
              <a:sym typeface="Corbe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2057400"/>
            <a:ext cx="8229600" cy="3962399"/>
          </a:xfrm>
          <a:prstGeom prst="rect">
            <a:avLst/>
          </a:prstGeom>
          <a:noFill/>
          <a:ln>
            <a:noFill/>
          </a:ln>
        </p:spPr>
        <p:txBody>
          <a:bodyPr lIns="91425" tIns="91425" rIns="91425" bIns="91425" anchor="t" anchorCtr="0"/>
          <a:lstStyle>
            <a:lvl1pPr marL="342900" marR="0" lvl="0" indent="-205740" algn="l" rtl="0">
              <a:spcBef>
                <a:spcPts val="480"/>
              </a:spcBef>
              <a:buClr>
                <a:schemeClr val="accent1"/>
              </a:buClr>
              <a:buSzPct val="90000"/>
              <a:buFont typeface="Noto Sans Symbols"/>
              <a:buChar char="●"/>
              <a:defRPr sz="2400" b="1" i="0" u="none" strike="noStrike" cap="none">
                <a:solidFill>
                  <a:schemeClr val="lt1"/>
                </a:solidFill>
                <a:latin typeface="Corbel"/>
                <a:ea typeface="Corbel"/>
                <a:cs typeface="Corbel"/>
                <a:sym typeface="Corbel"/>
              </a:defRPr>
            </a:lvl1pPr>
            <a:lvl2pPr marL="685800" marR="0" lvl="1" indent="-217169" algn="l" rtl="0">
              <a:spcBef>
                <a:spcPts val="440"/>
              </a:spcBef>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234950" algn="l" rtl="0">
              <a:spcBef>
                <a:spcPts val="400"/>
              </a:spcBef>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240030" algn="l" rtl="0">
              <a:spcBef>
                <a:spcPts val="360"/>
              </a:spcBef>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246380" algn="l" rtl="0">
              <a:spcBef>
                <a:spcPts val="360"/>
              </a:spcBef>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12" name="Shape 12"/>
          <p:cNvSpPr txBox="1">
            <a:spLocks noGrp="1"/>
          </p:cNvSpPr>
          <p:nvPr>
            <p:ph type="dt" idx="10"/>
          </p:nvPr>
        </p:nvSpPr>
        <p:spPr>
          <a:xfrm>
            <a:off x="6571128" y="6356350"/>
            <a:ext cx="2133599" cy="365125"/>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13" name="Shape 13"/>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14" name="Shape 14"/>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GB" sz="1200" b="0" i="0" u="none" strike="noStrike" cap="none">
                <a:solidFill>
                  <a:srgbClr val="FFFFFF"/>
                </a:solidFill>
                <a:latin typeface="Arial"/>
                <a:ea typeface="Arial"/>
                <a:cs typeface="Arial"/>
                <a:sym typeface="Arial"/>
              </a:rPr>
              <a:t>‹#›</a:t>
            </a:fld>
            <a:endParaRPr lang="en-GB" sz="1200" b="0" i="0" u="none" strike="noStrike" cap="none">
              <a:solidFill>
                <a:srgbClr val="FF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5">
            <a:alphaModFix/>
          </a:blip>
          <a:stretch>
            <a:fillRect/>
          </a:stretch>
        </a:blipFill>
        <a:effectLst/>
      </p:bgPr>
    </p:bg>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274637"/>
            <a:ext cx="8229600" cy="1143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48" name="Shape 148"/>
          <p:cNvSpPr txBox="1">
            <a:spLocks noGrp="1"/>
          </p:cNvSpPr>
          <p:nvPr>
            <p:ph type="body" idx="1"/>
          </p:nvPr>
        </p:nvSpPr>
        <p:spPr>
          <a:xfrm>
            <a:off x="457200" y="2057400"/>
            <a:ext cx="8229600" cy="3962399"/>
          </a:xfrm>
          <a:prstGeom prst="rect">
            <a:avLst/>
          </a:prstGeom>
          <a:noFill/>
          <a:ln>
            <a:noFill/>
          </a:ln>
        </p:spPr>
        <p:txBody>
          <a:bodyPr lIns="91425" tIns="91425" rIns="91425" bIns="91425" anchor="t" anchorCtr="0"/>
          <a:lstStyle>
            <a:lvl1pPr marL="342900" marR="0" lvl="0" indent="-78740" algn="l" rtl="0">
              <a:lnSpc>
                <a:spcPct val="100000"/>
              </a:lnSpc>
              <a:spcBef>
                <a:spcPts val="480"/>
              </a:spcBef>
              <a:spcAft>
                <a:spcPts val="0"/>
              </a:spcAft>
              <a:buClr>
                <a:schemeClr val="accent1"/>
              </a:buClr>
              <a:buSzPct val="90000"/>
              <a:buFont typeface="Noto Sans Symbols"/>
              <a:buChar char="●"/>
              <a:defRPr sz="2400" b="1" i="0" u="none" strike="noStrike" cap="none">
                <a:solidFill>
                  <a:schemeClr val="lt1"/>
                </a:solidFill>
                <a:latin typeface="Corbel"/>
                <a:ea typeface="Corbel"/>
                <a:cs typeface="Corbel"/>
                <a:sym typeface="Corbel"/>
              </a:defRPr>
            </a:lvl1pPr>
            <a:lvl2pPr marL="685800" marR="0" lvl="1" indent="-102869" algn="l" rtl="0">
              <a:lnSpc>
                <a:spcPct val="100000"/>
              </a:lnSpc>
              <a:spcBef>
                <a:spcPts val="440"/>
              </a:spcBef>
              <a:spcAft>
                <a:spcPts val="0"/>
              </a:spcAft>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12065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149" name="Shape 149"/>
          <p:cNvSpPr txBox="1">
            <a:spLocks noGrp="1"/>
          </p:cNvSpPr>
          <p:nvPr>
            <p:ph type="dt" idx="10"/>
          </p:nvPr>
        </p:nvSpPr>
        <p:spPr>
          <a:xfrm>
            <a:off x="6571128" y="6356348"/>
            <a:ext cx="2133599" cy="365199"/>
          </a:xfrm>
          <a:prstGeom prst="rect">
            <a:avLst/>
          </a:prstGeom>
          <a:noFill/>
          <a:ln>
            <a:noFill/>
          </a:ln>
        </p:spPr>
        <p:txBody>
          <a:bodyPr lIns="91425" tIns="91425" rIns="91425" bIns="91425" anchor="ctr" anchorCtr="0"/>
          <a:lstStyle>
            <a:lvl1pPr marL="0" marR="0" lvl="0" indent="0" algn="r" rtl="0">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150" name="Shape 150"/>
          <p:cNvSpPr txBox="1">
            <a:spLocks noGrp="1"/>
          </p:cNvSpPr>
          <p:nvPr>
            <p:ph type="ftr" idx="11"/>
          </p:nvPr>
        </p:nvSpPr>
        <p:spPr>
          <a:xfrm>
            <a:off x="457200" y="6356348"/>
            <a:ext cx="2895600" cy="365199"/>
          </a:xfrm>
          <a:prstGeom prst="rect">
            <a:avLst/>
          </a:prstGeom>
          <a:noFill/>
          <a:ln>
            <a:noFill/>
          </a:ln>
        </p:spPr>
        <p:txBody>
          <a:bodyPr lIns="91425" tIns="91425" rIns="91425" bIns="91425" anchor="ctr" anchorCtr="0"/>
          <a:lstStyle>
            <a:lvl1pPr marL="0" marR="0" lvl="0" indent="0" algn="l" rtl="0">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151" name="Shape 151"/>
          <p:cNvSpPr txBox="1">
            <a:spLocks noGrp="1"/>
          </p:cNvSpPr>
          <p:nvPr>
            <p:ph type="sldNum" idx="12"/>
          </p:nvPr>
        </p:nvSpPr>
        <p:spPr>
          <a:xfrm>
            <a:off x="4267200" y="6356348"/>
            <a:ext cx="609599" cy="36519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GB" sz="1200" b="0" i="0" u="none" strike="noStrike" cap="none">
                <a:solidFill>
                  <a:srgbClr val="FFFFFF"/>
                </a:solidFill>
                <a:latin typeface="Arial"/>
                <a:ea typeface="Arial"/>
                <a:cs typeface="Arial"/>
                <a:sym typeface="Arial"/>
              </a:rPr>
              <a:t>‹#›</a:t>
            </a:fld>
            <a:endParaRPr lang="en-GB" sz="1200" b="0" i="0" u="none" strike="noStrike" cap="none">
              <a:solidFill>
                <a:srgbClr val="FF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ctrTitle"/>
          </p:nvPr>
        </p:nvSpPr>
        <p:spPr>
          <a:xfrm>
            <a:off x="4067944" y="1772816"/>
            <a:ext cx="4910327" cy="2130551"/>
          </a:xfrm>
          <a:prstGeom prst="rect">
            <a:avLst/>
          </a:prstGeom>
          <a:noFill/>
          <a:ln>
            <a:noFill/>
          </a:ln>
        </p:spPr>
        <p:txBody>
          <a:bodyPr lIns="91425" tIns="45700" rIns="91425" bIns="45700" anchor="b" anchorCtr="0">
            <a:noAutofit/>
          </a:bodyPr>
          <a:lstStyle/>
          <a:p>
            <a:pPr marL="0" marR="0" lvl="0" indent="0" algn="r" rtl="0">
              <a:spcBef>
                <a:spcPts val="0"/>
              </a:spcBef>
              <a:buClr>
                <a:schemeClr val="lt1"/>
              </a:buClr>
              <a:buSzPct val="25000"/>
              <a:buFont typeface="Corbel"/>
              <a:buNone/>
            </a:pPr>
            <a:r>
              <a:rPr lang="en-GB" sz="4320" b="1" i="0" u="none" strike="noStrike" cap="none">
                <a:solidFill>
                  <a:schemeClr val="lt1"/>
                </a:solidFill>
                <a:latin typeface="Corbel"/>
                <a:ea typeface="Corbel"/>
                <a:cs typeface="Corbel"/>
                <a:sym typeface="Corbel"/>
              </a:rPr>
              <a:t>SESRI</a:t>
            </a:r>
            <a:br>
              <a:rPr lang="en-GB" sz="4320" b="1" i="0" u="none" strike="noStrike" cap="none">
                <a:solidFill>
                  <a:schemeClr val="lt1"/>
                </a:solidFill>
                <a:latin typeface="Corbel"/>
                <a:ea typeface="Corbel"/>
                <a:cs typeface="Corbel"/>
                <a:sym typeface="Corbel"/>
              </a:rPr>
            </a:br>
            <a:r>
              <a:rPr lang="en-GB" sz="4320" b="1" i="0" u="none" strike="noStrike" cap="none">
                <a:solidFill>
                  <a:schemeClr val="lt1"/>
                </a:solidFill>
                <a:latin typeface="Corbel"/>
                <a:ea typeface="Corbel"/>
                <a:cs typeface="Corbel"/>
                <a:sym typeface="Corbel"/>
              </a:rPr>
              <a:t> </a:t>
            </a:r>
            <a:br>
              <a:rPr lang="en-GB" sz="4320" b="1" i="0" u="none" strike="noStrike" cap="none">
                <a:solidFill>
                  <a:schemeClr val="lt1"/>
                </a:solidFill>
                <a:latin typeface="Corbel"/>
                <a:ea typeface="Corbel"/>
                <a:cs typeface="Corbel"/>
                <a:sym typeface="Corbel"/>
              </a:rPr>
            </a:br>
            <a:r>
              <a:rPr lang="en-GB" sz="4320" b="1" i="0" u="none" strike="noStrike" cap="none">
                <a:solidFill>
                  <a:schemeClr val="lt1"/>
                </a:solidFill>
                <a:latin typeface="Corbel"/>
                <a:ea typeface="Corbel"/>
                <a:cs typeface="Corbel"/>
                <a:sym typeface="Corbel"/>
              </a:rPr>
              <a:t>Workshop on</a:t>
            </a:r>
            <a:br>
              <a:rPr lang="en-GB" sz="4320" b="1" i="0" u="none" strike="noStrike" cap="none">
                <a:solidFill>
                  <a:schemeClr val="lt1"/>
                </a:solidFill>
                <a:latin typeface="Corbel"/>
                <a:ea typeface="Corbel"/>
                <a:cs typeface="Corbel"/>
                <a:sym typeface="Corbel"/>
              </a:rPr>
            </a:br>
            <a:r>
              <a:rPr lang="en-GB" sz="4320" b="1" i="0" u="none" strike="noStrike" cap="none">
                <a:solidFill>
                  <a:schemeClr val="lt1"/>
                </a:solidFill>
                <a:latin typeface="Corbel"/>
                <a:ea typeface="Corbel"/>
                <a:cs typeface="Corbel"/>
                <a:sym typeface="Corbel"/>
              </a:rPr>
              <a:t>Survey-based</a:t>
            </a:r>
            <a:br>
              <a:rPr lang="en-GB" sz="4320" b="1" i="0" u="none" strike="noStrike" cap="none">
                <a:solidFill>
                  <a:schemeClr val="lt1"/>
                </a:solidFill>
                <a:latin typeface="Corbel"/>
                <a:ea typeface="Corbel"/>
                <a:cs typeface="Corbel"/>
                <a:sym typeface="Corbel"/>
              </a:rPr>
            </a:br>
            <a:r>
              <a:rPr lang="en-GB" sz="4320" b="1" i="0" u="none" strike="noStrike" cap="none">
                <a:solidFill>
                  <a:schemeClr val="lt1"/>
                </a:solidFill>
                <a:latin typeface="Corbel"/>
                <a:ea typeface="Corbel"/>
                <a:cs typeface="Corbel"/>
                <a:sym typeface="Corbel"/>
              </a:rPr>
              <a:t>Experiments</a:t>
            </a:r>
          </a:p>
        </p:txBody>
      </p:sp>
      <p:sp>
        <p:nvSpPr>
          <p:cNvPr id="289" name="Shape 289"/>
          <p:cNvSpPr txBox="1">
            <a:spLocks noGrp="1"/>
          </p:cNvSpPr>
          <p:nvPr>
            <p:ph type="subTitle" idx="1"/>
          </p:nvPr>
        </p:nvSpPr>
        <p:spPr>
          <a:xfrm>
            <a:off x="4139951" y="4005064"/>
            <a:ext cx="4910327" cy="886967"/>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spcAft>
                <a:spcPts val="0"/>
              </a:spcAft>
              <a:buClr>
                <a:schemeClr val="accent1"/>
              </a:buClr>
              <a:buSzPct val="25000"/>
              <a:buFont typeface="Noto Sans Symbols"/>
              <a:buNone/>
            </a:pPr>
            <a:r>
              <a:rPr lang="en-GB" sz="2400" b="1" i="0" u="none" strike="noStrike" cap="none">
                <a:solidFill>
                  <a:schemeClr val="lt1"/>
                </a:solidFill>
                <a:latin typeface="Corbel"/>
                <a:ea typeface="Corbel"/>
                <a:cs typeface="Corbel"/>
                <a:sym typeface="Corbel"/>
              </a:rPr>
              <a:t>Doha, Qatar</a:t>
            </a:r>
          </a:p>
          <a:p>
            <a:pPr marL="0" marR="0" lvl="0" indent="0" algn="r" rtl="0">
              <a:lnSpc>
                <a:spcPct val="90000"/>
              </a:lnSpc>
              <a:spcBef>
                <a:spcPts val="480"/>
              </a:spcBef>
              <a:buClr>
                <a:schemeClr val="accent1"/>
              </a:buClr>
              <a:buSzPct val="25000"/>
              <a:buFont typeface="Noto Sans Symbols"/>
              <a:buNone/>
            </a:pPr>
            <a:r>
              <a:rPr lang="en-GB" sz="2400" b="1" i="0" u="none" strike="noStrike" cap="none">
                <a:solidFill>
                  <a:schemeClr val="lt1"/>
                </a:solidFill>
                <a:latin typeface="Corbel"/>
                <a:ea typeface="Corbel"/>
                <a:cs typeface="Corbel"/>
                <a:sym typeface="Corbel"/>
              </a:rPr>
              <a:t>April 16-20,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424314" y="457200"/>
            <a:ext cx="8229600" cy="8574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What are Experiments?</a:t>
            </a:r>
          </a:p>
        </p:txBody>
      </p:sp>
      <p:sp>
        <p:nvSpPr>
          <p:cNvPr id="348" name="Shape 348"/>
          <p:cNvSpPr txBox="1">
            <a:spLocks noGrp="1"/>
          </p:cNvSpPr>
          <p:nvPr>
            <p:ph type="body" idx="1"/>
          </p:nvPr>
        </p:nvSpPr>
        <p:spPr>
          <a:xfrm>
            <a:off x="228600" y="1905000"/>
            <a:ext cx="8686800" cy="4572000"/>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At least two groups - treatment and control</a:t>
            </a:r>
          </a:p>
          <a:p>
            <a:pPr marL="457200" marR="0" lvl="0" indent="-228600" algn="l" rtl="0">
              <a:lnSpc>
                <a:spcPct val="100000"/>
              </a:lnSpc>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Participants randomly assigned to each group</a:t>
            </a:r>
          </a:p>
          <a:p>
            <a:pPr marL="914400" marR="0" lvl="1" indent="-228600" algn="l" rtl="0">
              <a:lnSpc>
                <a:spcPct val="100000"/>
              </a:lnSpc>
              <a:spcBef>
                <a:spcPts val="0"/>
              </a:spcBef>
              <a:spcAft>
                <a:spcPts val="0"/>
              </a:spcAft>
              <a:buClr>
                <a:schemeClr val="accent2"/>
              </a:buClr>
              <a:buSzPct val="90000"/>
              <a:buFont typeface="Noto Sans Symbols"/>
              <a:buChar char="●"/>
            </a:pPr>
            <a:r>
              <a:rPr lang="en-GB" sz="2800" b="1" i="0" u="none" strike="noStrike" cap="none">
                <a:solidFill>
                  <a:schemeClr val="lt1"/>
                </a:solidFill>
                <a:latin typeface="Corbel"/>
                <a:ea typeface="Corbel"/>
                <a:cs typeface="Corbel"/>
                <a:sym typeface="Corbel"/>
              </a:rPr>
              <a:t>Ensures they are otherwise identical</a:t>
            </a:r>
          </a:p>
          <a:p>
            <a:pPr marL="457200" marR="0" lvl="0" indent="-228600" algn="l" rtl="0">
              <a:lnSpc>
                <a:spcPct val="100000"/>
              </a:lnSpc>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Administer treatment, then compare outcomes</a:t>
            </a:r>
          </a:p>
          <a:p>
            <a:pPr marL="914400" marR="0" lvl="1" indent="-228600" algn="l" rtl="0">
              <a:lnSpc>
                <a:spcPct val="100000"/>
              </a:lnSpc>
              <a:spcBef>
                <a:spcPts val="0"/>
              </a:spcBef>
              <a:spcAft>
                <a:spcPts val="0"/>
              </a:spcAft>
              <a:buClr>
                <a:schemeClr val="accent2"/>
              </a:buClr>
              <a:buSzPct val="90000"/>
              <a:buFont typeface="Noto Sans Symbols"/>
              <a:buChar char="●"/>
            </a:pPr>
            <a:r>
              <a:rPr lang="en-GB" sz="2800" b="1" i="0" u="none" strike="noStrike" cap="none">
                <a:solidFill>
                  <a:schemeClr val="lt1"/>
                </a:solidFill>
                <a:latin typeface="Corbel"/>
                <a:ea typeface="Corbel"/>
                <a:cs typeface="Corbel"/>
                <a:sym typeface="Corbel"/>
              </a:rPr>
              <a:t>May measure outcomes pre-treatment as well</a:t>
            </a:r>
          </a:p>
          <a:p>
            <a:pPr marL="457200" marR="0" lvl="0" indent="-228600" algn="l" rtl="0">
              <a:lnSpc>
                <a:spcPct val="100000"/>
              </a:lnSpc>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Any statistically significant differences in outcomes attributed to/ caused by the treatment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rbel"/>
              <a:buNone/>
            </a:pPr>
            <a:r>
              <a:rPr lang="en-GB" sz="3600" b="1" i="0" u="none" strike="noStrike" cap="none">
                <a:solidFill>
                  <a:schemeClr val="lt1"/>
                </a:solidFill>
                <a:latin typeface="Corbel"/>
                <a:ea typeface="Corbel"/>
                <a:cs typeface="Corbel"/>
                <a:sym typeface="Corbel"/>
              </a:rPr>
              <a:t>What Are Survey-based Experiments?</a:t>
            </a:r>
          </a:p>
        </p:txBody>
      </p:sp>
      <p:sp>
        <p:nvSpPr>
          <p:cNvPr id="355" name="Shape 355"/>
          <p:cNvSpPr txBox="1">
            <a:spLocks noGrp="1"/>
          </p:cNvSpPr>
          <p:nvPr>
            <p:ph type="body" idx="1"/>
          </p:nvPr>
        </p:nvSpPr>
        <p:spPr>
          <a:xfrm>
            <a:off x="467543" y="1905000"/>
            <a:ext cx="8143055" cy="4495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Involve randomly assigned conditions, treatments, or elements to establish causality with regard to observed effects or differences</a:t>
            </a:r>
          </a:p>
          <a:p>
            <a:pPr marL="0" marR="0" lvl="0" indent="0" algn="l" rtl="0">
              <a:spcBef>
                <a:spcPts val="2000"/>
              </a:spcBef>
              <a:spcAft>
                <a:spcPts val="0"/>
              </a:spcAft>
              <a:buClr>
                <a:schemeClr val="accent1"/>
              </a:buClr>
              <a:buSzPct val="25000"/>
              <a:buFont typeface="Noto Sans Symbols"/>
              <a:buNone/>
            </a:pPr>
            <a:endParaRPr sz="2800" b="1" i="0" u="none" strike="noStrike" cap="none">
              <a:solidFill>
                <a:schemeClr val="lt1"/>
              </a:solidFill>
              <a:latin typeface="Corbel"/>
              <a:ea typeface="Corbel"/>
              <a:cs typeface="Corbel"/>
              <a:sym typeface="Corbel"/>
            </a:endParaRPr>
          </a:p>
          <a:p>
            <a:pPr marL="342900" marR="0" lvl="0" indent="-342900" algn="l" rtl="0">
              <a:spcBef>
                <a:spcPts val="2000"/>
              </a:spcBef>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Provide confidence about the suitability or effectiveness of alternative design choices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533400" y="457200"/>
            <a:ext cx="8229600" cy="857400"/>
          </a:xfrm>
          <a:prstGeom prst="rect">
            <a:avLst/>
          </a:prstGeom>
          <a:noFill/>
          <a:ln>
            <a:noFill/>
          </a:ln>
        </p:spPr>
        <p:txBody>
          <a:bodyPr lIns="91425" tIns="91425" rIns="91425" bIns="91425" anchor="ctr" anchorCtr="0">
            <a:noAutofit/>
          </a:bodyPr>
          <a:lstStyle/>
          <a:p>
            <a:pPr marL="0" marR="0" lvl="0" indent="0" algn="ctr" rtl="0">
              <a:spcBef>
                <a:spcPts val="0"/>
              </a:spcBef>
              <a:buClr>
                <a:schemeClr val="lt1"/>
              </a:buClr>
              <a:buSzPct val="25000"/>
              <a:buFont typeface="Corbel"/>
              <a:buNone/>
            </a:pPr>
            <a:r>
              <a:rPr lang="en-GB" sz="3600" b="1" i="0" u="none" strike="noStrike" cap="none">
                <a:solidFill>
                  <a:schemeClr val="lt1"/>
                </a:solidFill>
                <a:latin typeface="Corbel"/>
                <a:ea typeface="Corbel"/>
                <a:cs typeface="Corbel"/>
                <a:sym typeface="Corbel"/>
              </a:rPr>
              <a:t>What are NOT Survey Experiments?</a:t>
            </a:r>
          </a:p>
        </p:txBody>
      </p:sp>
      <p:sp>
        <p:nvSpPr>
          <p:cNvPr id="361" name="Shape 361"/>
          <p:cNvSpPr txBox="1">
            <a:spLocks noGrp="1"/>
          </p:cNvSpPr>
          <p:nvPr>
            <p:ph type="body" idx="1"/>
          </p:nvPr>
        </p:nvSpPr>
        <p:spPr>
          <a:xfrm>
            <a:off x="0" y="2173777"/>
            <a:ext cx="9144000" cy="3678984"/>
          </a:xfrm>
          <a:prstGeom prst="rect">
            <a:avLst/>
          </a:prstGeom>
          <a:noFill/>
          <a:ln>
            <a:noFill/>
          </a:ln>
        </p:spPr>
        <p:txBody>
          <a:bodyPr lIns="91425" tIns="91425" rIns="91425" bIns="91425" anchor="t" anchorCtr="0">
            <a:noAutofit/>
          </a:bodyPr>
          <a:lstStyle/>
          <a:p>
            <a:pPr marL="457200" marR="0" lvl="0" indent="-228600" algn="l" rtl="0">
              <a:spcBef>
                <a:spcPts val="0"/>
              </a:spcBef>
              <a:spcAft>
                <a:spcPts val="0"/>
              </a:spcAft>
              <a:buClr>
                <a:schemeClr val="accent1"/>
              </a:buClr>
              <a:buSzPct val="90000"/>
              <a:buFont typeface="Noto Sans Symbols"/>
              <a:buChar char="●"/>
            </a:pPr>
            <a:r>
              <a:rPr lang="en-GB" sz="2400" b="1" i="0" u="none" strike="noStrike" cap="none">
                <a:solidFill>
                  <a:schemeClr val="lt1"/>
                </a:solidFill>
                <a:latin typeface="Corbel"/>
                <a:ea typeface="Corbel"/>
                <a:cs typeface="Corbel"/>
                <a:sym typeface="Corbel"/>
              </a:rPr>
              <a:t>Comparing results of different surveys that are not administered to different groups based on randomization</a:t>
            </a:r>
          </a:p>
          <a:p>
            <a:pPr marL="228600" marR="0" lvl="0" indent="0" algn="l" rtl="0">
              <a:spcBef>
                <a:spcPts val="0"/>
              </a:spcBef>
              <a:spcAft>
                <a:spcPts val="0"/>
              </a:spcAft>
              <a:buClr>
                <a:schemeClr val="accent1"/>
              </a:buClr>
              <a:buSzPct val="25000"/>
              <a:buFont typeface="Noto Sans Symbols"/>
              <a:buNone/>
            </a:pPr>
            <a:endParaRPr sz="2400" b="1" i="0" u="none" strike="noStrike" cap="none">
              <a:solidFill>
                <a:schemeClr val="lt1"/>
              </a:solidFill>
              <a:latin typeface="Corbel"/>
              <a:ea typeface="Corbel"/>
              <a:cs typeface="Corbel"/>
              <a:sym typeface="Corbel"/>
            </a:endParaRPr>
          </a:p>
          <a:p>
            <a:pPr marL="457200" marR="0" lvl="0" indent="-228600" algn="l" rtl="0">
              <a:spcBef>
                <a:spcPts val="0"/>
              </a:spcBef>
              <a:spcAft>
                <a:spcPts val="0"/>
              </a:spcAft>
              <a:buClr>
                <a:schemeClr val="accent1"/>
              </a:buClr>
              <a:buSzPct val="90000"/>
              <a:buFont typeface="Noto Sans Symbols"/>
              <a:buChar char="●"/>
            </a:pPr>
            <a:r>
              <a:rPr lang="en-GB" sz="2400" b="1" i="0" u="none" strike="noStrike" cap="none">
                <a:solidFill>
                  <a:schemeClr val="lt1"/>
                </a:solidFill>
                <a:latin typeface="Corbel"/>
                <a:ea typeface="Corbel"/>
                <a:cs typeface="Corbel"/>
                <a:sym typeface="Corbel"/>
              </a:rPr>
              <a:t>Comparing pre- and post-outcomes but not varying the survey</a:t>
            </a:r>
          </a:p>
          <a:p>
            <a:pPr marL="228600" marR="0" lvl="0" indent="0" algn="l" rtl="0">
              <a:spcBef>
                <a:spcPts val="0"/>
              </a:spcBef>
              <a:spcAft>
                <a:spcPts val="0"/>
              </a:spcAft>
              <a:buClr>
                <a:schemeClr val="accent1"/>
              </a:buClr>
              <a:buSzPct val="25000"/>
              <a:buFont typeface="Noto Sans Symbols"/>
              <a:buNone/>
            </a:pPr>
            <a:endParaRPr sz="2400" b="1" i="0" u="none" strike="noStrike" cap="none">
              <a:solidFill>
                <a:schemeClr val="lt1"/>
              </a:solidFill>
              <a:latin typeface="Corbel"/>
              <a:ea typeface="Corbel"/>
              <a:cs typeface="Corbel"/>
              <a:sym typeface="Corbel"/>
            </a:endParaRPr>
          </a:p>
          <a:p>
            <a:pPr marL="457200" marR="0" lvl="0" indent="-228600" algn="l" rtl="0">
              <a:spcBef>
                <a:spcPts val="0"/>
              </a:spcBef>
              <a:spcAft>
                <a:spcPts val="0"/>
              </a:spcAft>
              <a:buClr>
                <a:schemeClr val="accent1"/>
              </a:buClr>
              <a:buSzPct val="90000"/>
              <a:buFont typeface="Noto Sans Symbols"/>
              <a:buChar char="●"/>
            </a:pPr>
            <a:r>
              <a:rPr lang="en-GB" sz="2400" b="1" i="0" u="none" strike="noStrike" cap="none">
                <a:solidFill>
                  <a:schemeClr val="lt1"/>
                </a:solidFill>
                <a:latin typeface="Corbel"/>
                <a:ea typeface="Corbel"/>
                <a:cs typeface="Corbel"/>
                <a:sym typeface="Corbel"/>
              </a:rPr>
              <a:t>Administering surveys to different subsamples, reconceptualization of groups of respondents, combinations of measures</a:t>
            </a:r>
          </a:p>
          <a:p>
            <a:pPr marL="228600" marR="0" lvl="0" indent="0" algn="l" rtl="0">
              <a:spcBef>
                <a:spcPts val="0"/>
              </a:spcBef>
              <a:spcAft>
                <a:spcPts val="0"/>
              </a:spcAft>
              <a:buClr>
                <a:schemeClr val="accent1"/>
              </a:buClr>
              <a:buSzPct val="25000"/>
              <a:buFont typeface="Noto Sans Symbols"/>
              <a:buNone/>
            </a:pPr>
            <a:endParaRPr sz="2400" b="1" i="0" u="none" strike="noStrike" cap="none">
              <a:solidFill>
                <a:schemeClr val="lt1"/>
              </a:solidFill>
              <a:latin typeface="Corbel"/>
              <a:ea typeface="Corbel"/>
              <a:cs typeface="Corbel"/>
              <a:sym typeface="Corbel"/>
            </a:endParaRPr>
          </a:p>
          <a:p>
            <a:pPr marL="457200" marR="0" lvl="0" indent="-228600" algn="l" rtl="0">
              <a:spcBef>
                <a:spcPts val="0"/>
              </a:spcBef>
              <a:buClr>
                <a:schemeClr val="accent1"/>
              </a:buClr>
              <a:buSzPct val="90000"/>
              <a:buFont typeface="Noto Sans Symbols"/>
              <a:buChar char="●"/>
            </a:pPr>
            <a:r>
              <a:rPr lang="en-GB" sz="2400" b="1" i="0" u="none" strike="noStrike" cap="none">
                <a:solidFill>
                  <a:schemeClr val="lt1"/>
                </a:solidFill>
                <a:latin typeface="Corbel"/>
                <a:ea typeface="Corbel"/>
                <a:cs typeface="Corbel"/>
                <a:sym typeface="Corbel"/>
              </a:rPr>
              <a:t>Others examples (land line/cell phone users)?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title"/>
          </p:nvPr>
        </p:nvSpPr>
        <p:spPr>
          <a:xfrm>
            <a:off x="251519" y="274637"/>
            <a:ext cx="8784976"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rbel"/>
              <a:buNone/>
            </a:pPr>
            <a:r>
              <a:rPr lang="en-GB" sz="3600" b="1" i="0" u="none" strike="noStrike" cap="none">
                <a:solidFill>
                  <a:schemeClr val="lt1"/>
                </a:solidFill>
                <a:latin typeface="Corbel"/>
                <a:ea typeface="Corbel"/>
                <a:cs typeface="Corbel"/>
                <a:sym typeface="Corbel"/>
              </a:rPr>
              <a:t>Elements of an Experimental Design</a:t>
            </a:r>
          </a:p>
        </p:txBody>
      </p:sp>
      <p:sp>
        <p:nvSpPr>
          <p:cNvPr id="368" name="Shape 368"/>
          <p:cNvSpPr txBox="1">
            <a:spLocks noGrp="1"/>
          </p:cNvSpPr>
          <p:nvPr>
            <p:ph type="body" idx="1"/>
          </p:nvPr>
        </p:nvSpPr>
        <p:spPr>
          <a:xfrm>
            <a:off x="467543" y="1905000"/>
            <a:ext cx="8424935" cy="39623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 1. Researcher designs and controls the treatment</a:t>
            </a:r>
          </a:p>
          <a:p>
            <a:pPr marL="342900" marR="0" lvl="0" indent="-342900" algn="l" rtl="0">
              <a:spcBef>
                <a:spcPts val="2000"/>
              </a:spcBef>
              <a:spcAft>
                <a:spcPts val="0"/>
              </a:spcAft>
              <a:buClr>
                <a:schemeClr val="accent1"/>
              </a:buClr>
              <a:buSzPct val="25000"/>
              <a:buFont typeface="Noto Sans Symbols"/>
              <a:buNone/>
            </a:pPr>
            <a:endParaRPr sz="2800" b="1" i="0" u="none" strike="noStrike" cap="none">
              <a:solidFill>
                <a:schemeClr val="lt1"/>
              </a:solidFill>
              <a:latin typeface="Corbel"/>
              <a:ea typeface="Corbel"/>
              <a:cs typeface="Corbel"/>
              <a:sym typeface="Corbel"/>
            </a:endParaRPr>
          </a:p>
          <a:p>
            <a:pPr marL="342900" marR="0" lvl="0" indent="-342900" algn="l" rtl="0">
              <a:spcBef>
                <a:spcPts val="2000"/>
              </a:spcBef>
              <a:spcAft>
                <a:spcPts val="0"/>
              </a:spcAft>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2. Respondents are randomly assigned to treatments</a:t>
            </a:r>
          </a:p>
          <a:p>
            <a:pPr marL="342900" marR="0" lvl="0" indent="-342900" algn="l" rtl="0">
              <a:spcBef>
                <a:spcPts val="2000"/>
              </a:spcBef>
              <a:spcAft>
                <a:spcPts val="0"/>
              </a:spcAft>
              <a:buClr>
                <a:schemeClr val="accent1"/>
              </a:buClr>
              <a:buSzPct val="25000"/>
              <a:buFont typeface="Noto Sans Symbols"/>
              <a:buNone/>
            </a:pPr>
            <a:endParaRPr sz="2800" b="1" i="0" u="none" strike="noStrike" cap="none">
              <a:solidFill>
                <a:schemeClr val="lt1"/>
              </a:solidFill>
              <a:latin typeface="Corbel"/>
              <a:ea typeface="Corbel"/>
              <a:cs typeface="Corbel"/>
              <a:sym typeface="Corbel"/>
            </a:endParaRPr>
          </a:p>
          <a:p>
            <a:pPr marL="342900" marR="0" lvl="0" indent="-342900" algn="l" rtl="0">
              <a:spcBef>
                <a:spcPts val="2000"/>
              </a:spcBef>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3. Dependent variable is measured (before and) after the treatment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rbel"/>
              <a:buNone/>
            </a:pPr>
            <a:r>
              <a:rPr lang="en-GB" sz="3600" b="1" i="0" u="none" strike="noStrike" cap="none">
                <a:solidFill>
                  <a:schemeClr val="lt1"/>
                </a:solidFill>
                <a:latin typeface="Corbel"/>
                <a:ea typeface="Corbel"/>
                <a:cs typeface="Corbel"/>
                <a:sym typeface="Corbel"/>
              </a:rPr>
              <a:t>Experiments in Frame Selection</a:t>
            </a:r>
          </a:p>
        </p:txBody>
      </p:sp>
      <p:sp>
        <p:nvSpPr>
          <p:cNvPr id="374" name="Shape 374"/>
          <p:cNvSpPr txBox="1">
            <a:spLocks noGrp="1"/>
          </p:cNvSpPr>
          <p:nvPr>
            <p:ph type="body" idx="1"/>
          </p:nvPr>
        </p:nvSpPr>
        <p:spPr>
          <a:xfrm>
            <a:off x="457200" y="2057400"/>
            <a:ext cx="8229600" cy="39623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Noto Sans Symbols"/>
              <a:buNone/>
            </a:pPr>
            <a:r>
              <a:rPr lang="en-GB" sz="2400" b="1" i="0" u="none" strike="noStrike" cap="none">
                <a:solidFill>
                  <a:schemeClr val="lt1"/>
                </a:solidFill>
                <a:latin typeface="Corbel"/>
                <a:ea typeface="Corbel"/>
                <a:cs typeface="Corbel"/>
                <a:sym typeface="Corbel"/>
              </a:rPr>
              <a:t>					</a:t>
            </a:r>
            <a:r>
              <a:rPr lang="en-GB" sz="2800" b="1" i="0" u="none" strike="noStrike" cap="none">
                <a:solidFill>
                  <a:schemeClr val="lt1"/>
                </a:solidFill>
                <a:latin typeface="Corbel"/>
                <a:ea typeface="Corbel"/>
                <a:cs typeface="Corbel"/>
                <a:sym typeface="Corbel"/>
              </a:rPr>
              <a:t>Comparison of 						alternative frames</a:t>
            </a:r>
          </a:p>
          <a:p>
            <a:pPr marL="0" marR="0" lvl="0" indent="0" algn="l" rtl="0">
              <a:spcBef>
                <a:spcPts val="2000"/>
              </a:spcBef>
              <a:spcAft>
                <a:spcPts val="0"/>
              </a:spcAft>
              <a:buClr>
                <a:schemeClr val="accent1"/>
              </a:buClr>
              <a:buSzPct val="25000"/>
              <a:buFont typeface="Noto Sans Symbols"/>
              <a:buNone/>
            </a:pPr>
            <a:endParaRPr sz="2800" b="1" i="0" u="none" strike="noStrike" cap="none">
              <a:solidFill>
                <a:schemeClr val="lt1"/>
              </a:solidFill>
              <a:latin typeface="Corbel"/>
              <a:ea typeface="Corbel"/>
              <a:cs typeface="Corbel"/>
              <a:sym typeface="Corbel"/>
            </a:endParaRPr>
          </a:p>
          <a:p>
            <a:pPr marL="0" marR="0" lvl="0" indent="0" algn="l" rtl="0">
              <a:spcBef>
                <a:spcPts val="2000"/>
              </a:spcBef>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					Comparison of an						existing frame to a 					constructed frame</a:t>
            </a:r>
          </a:p>
        </p:txBody>
      </p:sp>
      <p:pic>
        <p:nvPicPr>
          <p:cNvPr id="375" name="Shape 375"/>
          <p:cNvPicPr preferRelativeResize="0"/>
          <p:nvPr/>
        </p:nvPicPr>
        <p:blipFill rotWithShape="1">
          <a:blip r:embed="rId3">
            <a:alphaModFix/>
          </a:blip>
          <a:srcRect/>
          <a:stretch/>
        </p:blipFill>
        <p:spPr>
          <a:xfrm>
            <a:off x="395536" y="2204864"/>
            <a:ext cx="4135101" cy="226312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rbel"/>
              <a:buNone/>
            </a:pPr>
            <a:r>
              <a:rPr lang="en-GB" sz="3600" b="1" i="0" u="none" strike="noStrike" cap="none">
                <a:solidFill>
                  <a:schemeClr val="lt1"/>
                </a:solidFill>
                <a:latin typeface="Corbel"/>
                <a:ea typeface="Corbel"/>
                <a:cs typeface="Corbel"/>
                <a:sym typeface="Corbel"/>
              </a:rPr>
              <a:t>Experiments in Sample Design</a:t>
            </a:r>
          </a:p>
        </p:txBody>
      </p:sp>
      <p:sp>
        <p:nvSpPr>
          <p:cNvPr id="382" name="Shape 382"/>
          <p:cNvSpPr txBox="1">
            <a:spLocks noGrp="1"/>
          </p:cNvSpPr>
          <p:nvPr>
            <p:ph type="body" idx="1"/>
          </p:nvPr>
        </p:nvSpPr>
        <p:spPr>
          <a:xfrm>
            <a:off x="457200" y="2057400"/>
            <a:ext cx="8686800" cy="39623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Noto Sans Symbols"/>
              <a:buNone/>
            </a:pPr>
            <a:r>
              <a:rPr lang="en-GB" sz="2220" b="1" i="0" u="none" strike="noStrike" cap="none">
                <a:solidFill>
                  <a:schemeClr val="lt1"/>
                </a:solidFill>
                <a:latin typeface="Corbel"/>
                <a:ea typeface="Corbel"/>
                <a:cs typeface="Corbel"/>
                <a:sym typeface="Corbel"/>
              </a:rPr>
              <a:t>					</a:t>
            </a:r>
            <a:r>
              <a:rPr lang="en-GB" sz="2590" b="1" i="0" u="none" strike="noStrike" cap="none">
                <a:solidFill>
                  <a:schemeClr val="lt1"/>
                </a:solidFill>
                <a:latin typeface="Corbel"/>
                <a:ea typeface="Corbel"/>
                <a:cs typeface="Corbel"/>
                <a:sym typeface="Corbel"/>
              </a:rPr>
              <a:t>Comparison of 							alternative sample 							designs to:</a:t>
            </a:r>
          </a:p>
          <a:p>
            <a:pPr marL="0" marR="0" lvl="0" indent="0" algn="l" rtl="0">
              <a:spcBef>
                <a:spcPts val="2000"/>
              </a:spcBef>
              <a:spcAft>
                <a:spcPts val="0"/>
              </a:spcAft>
              <a:buClr>
                <a:schemeClr val="accent1"/>
              </a:buClr>
              <a:buSzPct val="25000"/>
              <a:buFont typeface="Noto Sans Symbols"/>
              <a:buNone/>
            </a:pPr>
            <a:r>
              <a:rPr lang="en-GB" sz="2590" b="1" i="0" u="none" strike="noStrike" cap="none">
                <a:solidFill>
                  <a:schemeClr val="lt1"/>
                </a:solidFill>
                <a:latin typeface="Corbel"/>
                <a:ea typeface="Corbel"/>
                <a:cs typeface="Corbel"/>
                <a:sym typeface="Corbel"/>
              </a:rPr>
              <a:t>					</a:t>
            </a:r>
            <a:r>
              <a:rPr lang="en-GB" sz="2405" b="1" i="0" u="none" strike="noStrike" cap="none">
                <a:solidFill>
                  <a:schemeClr val="lt1"/>
                </a:solidFill>
                <a:latin typeface="Corbel"/>
                <a:ea typeface="Corbel"/>
                <a:cs typeface="Corbel"/>
                <a:sym typeface="Corbel"/>
              </a:rPr>
              <a:t>Increase response rates</a:t>
            </a:r>
          </a:p>
          <a:p>
            <a:pPr marL="0" marR="0" lvl="0" indent="0" algn="l" rtl="0">
              <a:spcBef>
                <a:spcPts val="2000"/>
              </a:spcBef>
              <a:spcAft>
                <a:spcPts val="0"/>
              </a:spcAft>
              <a:buClr>
                <a:schemeClr val="accent1"/>
              </a:buClr>
              <a:buSzPct val="25000"/>
              <a:buFont typeface="Noto Sans Symbols"/>
              <a:buNone/>
            </a:pPr>
            <a:r>
              <a:rPr lang="en-GB" sz="2405" b="1" i="0" u="none" strike="noStrike" cap="none">
                <a:solidFill>
                  <a:schemeClr val="lt1"/>
                </a:solidFill>
                <a:latin typeface="Corbel"/>
                <a:ea typeface="Corbel"/>
                <a:cs typeface="Corbel"/>
                <a:sym typeface="Corbel"/>
              </a:rPr>
              <a:t>					Evaluate mode effects</a:t>
            </a:r>
          </a:p>
          <a:p>
            <a:pPr marL="0" marR="0" lvl="0" indent="0" algn="l" rtl="0">
              <a:spcBef>
                <a:spcPts val="2000"/>
              </a:spcBef>
              <a:spcAft>
                <a:spcPts val="0"/>
              </a:spcAft>
              <a:buClr>
                <a:schemeClr val="accent1"/>
              </a:buClr>
              <a:buSzPct val="25000"/>
              <a:buFont typeface="Noto Sans Symbols"/>
              <a:buNone/>
            </a:pPr>
            <a:r>
              <a:rPr lang="en-GB" sz="2405" b="1" i="0" u="none" strike="noStrike" cap="none">
                <a:solidFill>
                  <a:schemeClr val="lt1"/>
                </a:solidFill>
                <a:latin typeface="Corbel"/>
                <a:ea typeface="Corbel"/>
                <a:cs typeface="Corbel"/>
                <a:sym typeface="Corbel"/>
              </a:rPr>
              <a:t>					Increase representativeness</a:t>
            </a:r>
          </a:p>
          <a:p>
            <a:pPr marL="0" marR="0" lvl="0" indent="0" algn="l" rtl="0">
              <a:spcBef>
                <a:spcPts val="2000"/>
              </a:spcBef>
              <a:buClr>
                <a:schemeClr val="accent1"/>
              </a:buClr>
              <a:buSzPct val="25000"/>
              <a:buFont typeface="Noto Sans Symbols"/>
              <a:buNone/>
            </a:pPr>
            <a:r>
              <a:rPr lang="en-GB" sz="2590" b="1" i="0" u="none" strike="noStrike" cap="none">
                <a:solidFill>
                  <a:schemeClr val="lt1"/>
                </a:solidFill>
                <a:latin typeface="Corbel"/>
                <a:ea typeface="Corbel"/>
                <a:cs typeface="Corbel"/>
                <a:sym typeface="Corbel"/>
              </a:rPr>
              <a:t>					 </a:t>
            </a:r>
          </a:p>
        </p:txBody>
      </p:sp>
      <p:pic>
        <p:nvPicPr>
          <p:cNvPr id="383" name="Shape 383"/>
          <p:cNvPicPr preferRelativeResize="0"/>
          <p:nvPr/>
        </p:nvPicPr>
        <p:blipFill rotWithShape="1">
          <a:blip r:embed="rId3">
            <a:alphaModFix/>
          </a:blip>
          <a:srcRect/>
          <a:stretch/>
        </p:blipFill>
        <p:spPr>
          <a:xfrm>
            <a:off x="416054" y="2204864"/>
            <a:ext cx="4122856" cy="216024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rbel"/>
              <a:buNone/>
            </a:pPr>
            <a:r>
              <a:rPr lang="en-GB" sz="3600" b="1" i="0" u="none" strike="noStrike" cap="none">
                <a:solidFill>
                  <a:schemeClr val="lt1"/>
                </a:solidFill>
                <a:latin typeface="Corbel"/>
                <a:ea typeface="Corbel"/>
                <a:cs typeface="Corbel"/>
                <a:sym typeface="Corbel"/>
              </a:rPr>
              <a:t>Experiments in Nonresponse Reduction</a:t>
            </a:r>
          </a:p>
        </p:txBody>
      </p:sp>
      <p:sp>
        <p:nvSpPr>
          <p:cNvPr id="389" name="Shape 389"/>
          <p:cNvSpPr txBox="1">
            <a:spLocks noGrp="1"/>
          </p:cNvSpPr>
          <p:nvPr>
            <p:ph type="body" idx="1"/>
          </p:nvPr>
        </p:nvSpPr>
        <p:spPr>
          <a:xfrm>
            <a:off x="457200" y="2057400"/>
            <a:ext cx="8229600" cy="39623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Noto Sans Symbols"/>
              <a:buNone/>
            </a:pPr>
            <a:r>
              <a:rPr lang="en-GB" sz="2400" b="1" i="0" u="none" strike="noStrike" cap="none">
                <a:solidFill>
                  <a:schemeClr val="lt1"/>
                </a:solidFill>
                <a:latin typeface="Corbel"/>
                <a:ea typeface="Corbel"/>
                <a:cs typeface="Corbel"/>
                <a:sym typeface="Corbel"/>
              </a:rPr>
              <a:t>					</a:t>
            </a:r>
            <a:r>
              <a:rPr lang="en-GB" sz="2800" b="1" i="0" u="none" strike="noStrike" cap="none">
                <a:solidFill>
                  <a:schemeClr val="lt1"/>
                </a:solidFill>
                <a:latin typeface="Corbel"/>
                <a:ea typeface="Corbel"/>
                <a:cs typeface="Corbel"/>
                <a:sym typeface="Corbel"/>
              </a:rPr>
              <a:t>Use of incentives</a:t>
            </a:r>
          </a:p>
          <a:p>
            <a:pPr marL="0" marR="0" lvl="0" indent="0" algn="l" rtl="0">
              <a:spcBef>
                <a:spcPts val="2000"/>
              </a:spcBef>
              <a:spcAft>
                <a:spcPts val="0"/>
              </a:spcAft>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					Mixed mode designs</a:t>
            </a:r>
          </a:p>
          <a:p>
            <a:pPr marL="0" marR="0" lvl="0" indent="0" algn="l" rtl="0">
              <a:spcBef>
                <a:spcPts val="2000"/>
              </a:spcBef>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					Variation in interview 					length</a:t>
            </a:r>
          </a:p>
        </p:txBody>
      </p:sp>
      <p:pic>
        <p:nvPicPr>
          <p:cNvPr id="390" name="Shape 390"/>
          <p:cNvPicPr preferRelativeResize="0"/>
          <p:nvPr/>
        </p:nvPicPr>
        <p:blipFill rotWithShape="1">
          <a:blip r:embed="rId3">
            <a:alphaModFix/>
          </a:blip>
          <a:srcRect/>
          <a:stretch/>
        </p:blipFill>
        <p:spPr>
          <a:xfrm>
            <a:off x="395536" y="2636911"/>
            <a:ext cx="3960440" cy="217228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rbel"/>
              <a:buNone/>
            </a:pPr>
            <a:r>
              <a:rPr lang="en-GB" sz="3600" b="1" i="0" u="none" strike="noStrike" cap="none">
                <a:solidFill>
                  <a:schemeClr val="lt1"/>
                </a:solidFill>
                <a:latin typeface="Corbel"/>
                <a:ea typeface="Corbel"/>
                <a:cs typeface="Corbel"/>
                <a:sym typeface="Corbel"/>
              </a:rPr>
              <a:t>Experiments in Measurement</a:t>
            </a:r>
          </a:p>
        </p:txBody>
      </p:sp>
      <p:sp>
        <p:nvSpPr>
          <p:cNvPr id="396" name="Shape 396"/>
          <p:cNvSpPr txBox="1">
            <a:spLocks noGrp="1"/>
          </p:cNvSpPr>
          <p:nvPr>
            <p:ph type="body" idx="1"/>
          </p:nvPr>
        </p:nvSpPr>
        <p:spPr>
          <a:xfrm>
            <a:off x="457200" y="2057400"/>
            <a:ext cx="8229600" cy="39623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Noto Sans Symbols"/>
              <a:buNone/>
            </a:pPr>
            <a:r>
              <a:rPr lang="en-GB" sz="2400" b="1" i="0" u="none" strike="noStrike" cap="none">
                <a:solidFill>
                  <a:schemeClr val="lt1"/>
                </a:solidFill>
                <a:latin typeface="Corbel"/>
                <a:ea typeface="Corbel"/>
                <a:cs typeface="Corbel"/>
                <a:sym typeface="Corbel"/>
              </a:rPr>
              <a:t>					</a:t>
            </a:r>
            <a:r>
              <a:rPr lang="en-GB" sz="2800" b="1" i="0" u="none" strike="noStrike" cap="none">
                <a:solidFill>
                  <a:schemeClr val="lt1"/>
                </a:solidFill>
                <a:latin typeface="Corbel"/>
                <a:ea typeface="Corbel"/>
                <a:cs typeface="Corbel"/>
                <a:sym typeface="Corbel"/>
              </a:rPr>
              <a:t>Question wording 					and order</a:t>
            </a:r>
          </a:p>
          <a:p>
            <a:pPr marL="0" marR="0" lvl="0" indent="0" algn="l" rtl="0">
              <a:spcBef>
                <a:spcPts val="2000"/>
              </a:spcBef>
              <a:spcAft>
                <a:spcPts val="0"/>
              </a:spcAft>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					Response alternatives</a:t>
            </a:r>
          </a:p>
          <a:p>
            <a:pPr marL="0" marR="0" lvl="0" indent="0" algn="l" rtl="0">
              <a:spcBef>
                <a:spcPts val="2000"/>
              </a:spcBef>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					Response scales</a:t>
            </a:r>
          </a:p>
        </p:txBody>
      </p:sp>
      <p:pic>
        <p:nvPicPr>
          <p:cNvPr id="397" name="Shape 397"/>
          <p:cNvPicPr preferRelativeResize="0"/>
          <p:nvPr/>
        </p:nvPicPr>
        <p:blipFill rotWithShape="1">
          <a:blip r:embed="rId3">
            <a:alphaModFix/>
          </a:blip>
          <a:srcRect/>
          <a:stretch/>
        </p:blipFill>
        <p:spPr>
          <a:xfrm>
            <a:off x="395536" y="2132857"/>
            <a:ext cx="3821224" cy="20162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rbel"/>
              <a:buNone/>
            </a:pPr>
            <a:r>
              <a:rPr lang="en-GB" sz="3600" b="1" i="0" u="none" strike="noStrike" cap="none">
                <a:solidFill>
                  <a:schemeClr val="lt1"/>
                </a:solidFill>
                <a:latin typeface="Corbel"/>
                <a:ea typeface="Corbel"/>
                <a:cs typeface="Corbel"/>
                <a:sym typeface="Corbel"/>
              </a:rPr>
              <a:t>Experiments in Adjustment Error</a:t>
            </a:r>
          </a:p>
        </p:txBody>
      </p:sp>
      <p:sp>
        <p:nvSpPr>
          <p:cNvPr id="403" name="Shape 403"/>
          <p:cNvSpPr txBox="1">
            <a:spLocks noGrp="1"/>
          </p:cNvSpPr>
          <p:nvPr>
            <p:ph type="body" idx="1"/>
          </p:nvPr>
        </p:nvSpPr>
        <p:spPr>
          <a:xfrm>
            <a:off x="457200" y="2057400"/>
            <a:ext cx="8229600" cy="39623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Noto Sans Symbols"/>
              <a:buNone/>
            </a:pPr>
            <a:r>
              <a:rPr lang="en-GB" sz="2400" b="1" i="0" u="none" strike="noStrike" cap="none">
                <a:solidFill>
                  <a:schemeClr val="lt1"/>
                </a:solidFill>
                <a:latin typeface="Corbel"/>
                <a:ea typeface="Corbel"/>
                <a:cs typeface="Corbel"/>
                <a:sym typeface="Corbel"/>
              </a:rPr>
              <a:t>					</a:t>
            </a:r>
            <a:r>
              <a:rPr lang="en-GB" sz="2800" b="1" i="0" u="none" strike="noStrike" cap="none">
                <a:solidFill>
                  <a:schemeClr val="lt1"/>
                </a:solidFill>
                <a:latin typeface="Corbel"/>
                <a:ea typeface="Corbel"/>
                <a:cs typeface="Corbel"/>
                <a:sym typeface="Corbel"/>
              </a:rPr>
              <a:t>Weighting</a:t>
            </a:r>
          </a:p>
          <a:p>
            <a:pPr marL="0" marR="0" lvl="0" indent="0" algn="l" rtl="0">
              <a:spcBef>
                <a:spcPts val="2000"/>
              </a:spcBef>
              <a:spcAft>
                <a:spcPts val="0"/>
              </a:spcAft>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					Imputation</a:t>
            </a:r>
          </a:p>
          <a:p>
            <a:pPr marL="0" marR="0" lvl="0" indent="0" algn="l" rtl="0">
              <a:spcBef>
                <a:spcPts val="2000"/>
              </a:spcBef>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					Propensity scores</a:t>
            </a:r>
          </a:p>
        </p:txBody>
      </p:sp>
      <p:pic>
        <p:nvPicPr>
          <p:cNvPr id="404" name="Shape 404"/>
          <p:cNvPicPr preferRelativeResize="0"/>
          <p:nvPr/>
        </p:nvPicPr>
        <p:blipFill rotWithShape="1">
          <a:blip r:embed="rId3">
            <a:alphaModFix/>
          </a:blip>
          <a:srcRect/>
          <a:stretch/>
        </p:blipFill>
        <p:spPr>
          <a:xfrm>
            <a:off x="323528" y="2132856"/>
            <a:ext cx="4594292" cy="224236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rbel"/>
              <a:buNone/>
            </a:pPr>
            <a:r>
              <a:rPr lang="en-GB" sz="3600" b="1" i="0" u="none" strike="noStrike" cap="none">
                <a:solidFill>
                  <a:schemeClr val="lt1"/>
                </a:solidFill>
                <a:latin typeface="Corbel"/>
                <a:ea typeface="Corbel"/>
                <a:cs typeface="Corbel"/>
                <a:sym typeface="Corbel"/>
              </a:rPr>
              <a:t>Difference between Experimental and Observational Data</a:t>
            </a:r>
          </a:p>
        </p:txBody>
      </p:sp>
      <p:sp>
        <p:nvSpPr>
          <p:cNvPr id="411" name="Shape 411"/>
          <p:cNvSpPr txBox="1">
            <a:spLocks noGrp="1"/>
          </p:cNvSpPr>
          <p:nvPr>
            <p:ph type="body" idx="1"/>
          </p:nvPr>
        </p:nvSpPr>
        <p:spPr>
          <a:xfrm>
            <a:off x="467543" y="1905000"/>
            <a:ext cx="8143055" cy="4495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Involve randomly assigned conditions, treatments, or elements to establish causality with regard to observed effects or differences</a:t>
            </a:r>
          </a:p>
          <a:p>
            <a:pPr marL="0" marR="0" lvl="0" indent="0" algn="l" rtl="0">
              <a:spcBef>
                <a:spcPts val="2000"/>
              </a:spcBef>
              <a:spcAft>
                <a:spcPts val="0"/>
              </a:spcAft>
              <a:buClr>
                <a:schemeClr val="accent1"/>
              </a:buClr>
              <a:buSzPct val="25000"/>
              <a:buFont typeface="Noto Sans Symbols"/>
              <a:buNone/>
            </a:pPr>
            <a:endParaRPr sz="2800" b="1" i="0" u="none" strike="noStrike" cap="none">
              <a:solidFill>
                <a:schemeClr val="lt1"/>
              </a:solidFill>
              <a:latin typeface="Corbel"/>
              <a:ea typeface="Corbel"/>
              <a:cs typeface="Corbel"/>
              <a:sym typeface="Corbel"/>
            </a:endParaRPr>
          </a:p>
          <a:p>
            <a:pPr marL="342900" marR="0" lvl="0" indent="-342900" algn="l" rtl="0">
              <a:spcBef>
                <a:spcPts val="2000"/>
              </a:spcBef>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Provide confidence about the suitability or effectiveness of alternative design choices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rbel"/>
              <a:buNone/>
            </a:pPr>
            <a:r>
              <a:rPr lang="en-GB" sz="3600" b="1" i="0" u="none" strike="noStrike" cap="none">
                <a:solidFill>
                  <a:schemeClr val="lt1"/>
                </a:solidFill>
                <a:latin typeface="Corbel"/>
                <a:ea typeface="Corbel"/>
                <a:cs typeface="Corbel"/>
                <a:sym typeface="Corbel"/>
              </a:rPr>
              <a:t>Organization of the Workshop</a:t>
            </a:r>
          </a:p>
        </p:txBody>
      </p:sp>
      <p:sp>
        <p:nvSpPr>
          <p:cNvPr id="295" name="Shape 295"/>
          <p:cNvSpPr txBox="1">
            <a:spLocks noGrp="1"/>
          </p:cNvSpPr>
          <p:nvPr>
            <p:ph type="body" idx="1"/>
          </p:nvPr>
        </p:nvSpPr>
        <p:spPr>
          <a:xfrm>
            <a:off x="457200" y="2057400"/>
            <a:ext cx="8229600" cy="39623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Lecture sessions, two per day</a:t>
            </a:r>
          </a:p>
          <a:p>
            <a:pPr marL="685800" marR="0" lvl="1" indent="-342900" algn="l" rtl="0">
              <a:spcBef>
                <a:spcPts val="600"/>
              </a:spcBef>
              <a:spcAft>
                <a:spcPts val="0"/>
              </a:spcAft>
              <a:buClr>
                <a:schemeClr val="accent2"/>
              </a:buClr>
              <a:buSzPct val="90000"/>
              <a:buFont typeface="Noto Sans Symbols"/>
              <a:buChar char="●"/>
            </a:pPr>
            <a:r>
              <a:rPr lang="en-GB" sz="2800" b="1" i="0" u="none" strike="noStrike" cap="none">
                <a:solidFill>
                  <a:schemeClr val="lt1"/>
                </a:solidFill>
                <a:latin typeface="Corbel"/>
                <a:ea typeface="Corbel"/>
                <a:cs typeface="Corbel"/>
                <a:sym typeface="Corbel"/>
              </a:rPr>
              <a:t>Will run from 9 to 12 with a short break </a:t>
            </a:r>
          </a:p>
          <a:p>
            <a:pPr marL="685800" marR="0" lvl="1" indent="-342900" algn="l" rtl="0">
              <a:spcBef>
                <a:spcPts val="600"/>
              </a:spcBef>
              <a:spcAft>
                <a:spcPts val="0"/>
              </a:spcAft>
              <a:buClr>
                <a:schemeClr val="accent2"/>
              </a:buClr>
              <a:buSzPct val="90000"/>
              <a:buFont typeface="Noto Sans Symbols"/>
              <a:buChar char="●"/>
            </a:pPr>
            <a:r>
              <a:rPr lang="en-GB" sz="2800" b="1" i="0" u="none" strike="noStrike" cap="none">
                <a:solidFill>
                  <a:schemeClr val="lt1"/>
                </a:solidFill>
                <a:latin typeface="Corbel"/>
                <a:ea typeface="Corbel"/>
                <a:cs typeface="Corbel"/>
                <a:sym typeface="Corbel"/>
              </a:rPr>
              <a:t>Occasional group work based on prepared exercises</a:t>
            </a:r>
          </a:p>
          <a:p>
            <a:pPr marL="342900" marR="0" lvl="0" indent="-342900" algn="l" rtl="0">
              <a:spcBef>
                <a:spcPts val="200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iClicker exercises</a:t>
            </a:r>
          </a:p>
          <a:p>
            <a:pPr marL="0" marR="0" lvl="0" indent="0" algn="l" rtl="0">
              <a:spcBef>
                <a:spcPts val="2000"/>
              </a:spcBef>
              <a:buClr>
                <a:schemeClr val="accent1"/>
              </a:buClr>
              <a:buSzPct val="25000"/>
              <a:buFont typeface="Noto Sans Symbols"/>
              <a:buNone/>
            </a:pPr>
            <a:endParaRPr sz="2600" b="1" i="0" u="none" strike="noStrike" cap="none">
              <a:solidFill>
                <a:schemeClr val="lt1"/>
              </a:solidFill>
              <a:latin typeface="Corbel"/>
              <a:ea typeface="Corbel"/>
              <a:cs typeface="Corbel"/>
              <a:sym typeface="Corbe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a:spLocks noGrp="1"/>
          </p:cNvSpPr>
          <p:nvPr>
            <p:ph type="title"/>
          </p:nvPr>
        </p:nvSpPr>
        <p:spPr>
          <a:xfrm>
            <a:off x="251519" y="274637"/>
            <a:ext cx="8784976"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rbel"/>
              <a:buNone/>
            </a:pPr>
            <a:r>
              <a:rPr lang="en-GB" sz="3600" b="1" i="0" u="none" strike="noStrike" cap="none">
                <a:solidFill>
                  <a:schemeClr val="lt1"/>
                </a:solidFill>
                <a:latin typeface="Corbel"/>
                <a:ea typeface="Corbel"/>
                <a:cs typeface="Corbel"/>
                <a:sym typeface="Corbel"/>
              </a:rPr>
              <a:t>Experimental vs. Observational Data</a:t>
            </a:r>
          </a:p>
        </p:txBody>
      </p:sp>
      <p:sp>
        <p:nvSpPr>
          <p:cNvPr id="418" name="Shape 418"/>
          <p:cNvSpPr txBox="1">
            <a:spLocks noGrp="1"/>
          </p:cNvSpPr>
          <p:nvPr>
            <p:ph type="body" idx="1"/>
          </p:nvPr>
        </p:nvSpPr>
        <p:spPr>
          <a:xfrm>
            <a:off x="34158" y="1752600"/>
            <a:ext cx="9002336" cy="51053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90000"/>
              <a:buFont typeface="Noto Sans Symbols"/>
              <a:buChar char="●"/>
            </a:pPr>
            <a:r>
              <a:rPr lang="en-GB" sz="2400" b="1" i="0" u="none" strike="noStrike" cap="none">
                <a:solidFill>
                  <a:schemeClr val="lt1"/>
                </a:solidFill>
                <a:latin typeface="Corbel"/>
                <a:ea typeface="Corbel"/>
                <a:cs typeface="Corbel"/>
                <a:sym typeface="Corbel"/>
              </a:rPr>
              <a:t>Design a survey to be administered by an experienced interviewing staff</a:t>
            </a:r>
          </a:p>
          <a:p>
            <a:pPr marL="342900" marR="0" lvl="0" indent="-342900" algn="l" rtl="0">
              <a:spcBef>
                <a:spcPts val="2000"/>
              </a:spcBef>
              <a:spcAft>
                <a:spcPts val="0"/>
              </a:spcAft>
              <a:buClr>
                <a:schemeClr val="accent1"/>
              </a:buClr>
              <a:buSzPct val="90000"/>
              <a:buFont typeface="Noto Sans Symbols"/>
              <a:buChar char="●"/>
            </a:pPr>
            <a:r>
              <a:rPr lang="en-GB" sz="2400" b="1" i="0" u="none" strike="noStrike" cap="none">
                <a:solidFill>
                  <a:schemeClr val="lt1"/>
                </a:solidFill>
                <a:latin typeface="Corbel"/>
                <a:ea typeface="Corbel"/>
                <a:cs typeface="Corbel"/>
                <a:sym typeface="Corbel"/>
              </a:rPr>
              <a:t>There is a focus on attitudes toward family planning</a:t>
            </a:r>
          </a:p>
          <a:p>
            <a:pPr marL="342900" marR="0" lvl="0" indent="-342900" algn="l" rtl="0">
              <a:spcBef>
                <a:spcPts val="2000"/>
              </a:spcBef>
              <a:spcAft>
                <a:spcPts val="0"/>
              </a:spcAft>
              <a:buClr>
                <a:schemeClr val="accent1"/>
              </a:buClr>
              <a:buSzPct val="90000"/>
              <a:buFont typeface="Noto Sans Symbols"/>
              <a:buChar char="●"/>
            </a:pPr>
            <a:r>
              <a:rPr lang="en-GB" sz="2400" b="1" i="0" u="none" strike="noStrike" cap="none">
                <a:solidFill>
                  <a:schemeClr val="lt1"/>
                </a:solidFill>
                <a:latin typeface="Corbel"/>
                <a:ea typeface="Corbel"/>
                <a:cs typeface="Corbel"/>
                <a:sym typeface="Corbel"/>
              </a:rPr>
              <a:t>When data are available for analysis, an analysis of attitudes is run by gender of the interviewer</a:t>
            </a:r>
          </a:p>
          <a:p>
            <a:pPr marL="685800" marR="0" lvl="1" indent="-342900" algn="l" rtl="0">
              <a:spcBef>
                <a:spcPts val="600"/>
              </a:spcBef>
              <a:spcAft>
                <a:spcPts val="0"/>
              </a:spcAft>
              <a:buClr>
                <a:schemeClr val="accent2"/>
              </a:buClr>
              <a:buSzPct val="90000"/>
              <a:buFont typeface="Noto Sans Symbols"/>
              <a:buChar char="●"/>
            </a:pPr>
            <a:r>
              <a:rPr lang="en-GB" sz="2400" b="1" i="0" u="none" strike="noStrike" cap="none">
                <a:solidFill>
                  <a:schemeClr val="lt1"/>
                </a:solidFill>
                <a:latin typeface="Corbel"/>
                <a:ea typeface="Corbel"/>
                <a:cs typeface="Corbel"/>
                <a:sym typeface="Corbel"/>
              </a:rPr>
              <a:t>Men’s attitudes don’t differ by interviewer gender</a:t>
            </a:r>
          </a:p>
          <a:p>
            <a:pPr marL="685800" marR="0" lvl="1" indent="-342900" algn="l" rtl="0">
              <a:spcBef>
                <a:spcPts val="600"/>
              </a:spcBef>
              <a:spcAft>
                <a:spcPts val="0"/>
              </a:spcAft>
              <a:buClr>
                <a:schemeClr val="accent2"/>
              </a:buClr>
              <a:buSzPct val="90000"/>
              <a:buFont typeface="Noto Sans Symbols"/>
              <a:buChar char="●"/>
            </a:pPr>
            <a:r>
              <a:rPr lang="en-GB" sz="2400" b="1" i="0" u="none" strike="noStrike" cap="none">
                <a:solidFill>
                  <a:schemeClr val="lt1"/>
                </a:solidFill>
                <a:latin typeface="Corbel"/>
                <a:ea typeface="Corbel"/>
                <a:cs typeface="Corbel"/>
                <a:sym typeface="Corbel"/>
              </a:rPr>
              <a:t>Women’s attitudes do differ by interviewer gender</a:t>
            </a:r>
          </a:p>
          <a:p>
            <a:pPr marL="342900" marR="0" lvl="0" indent="-342900" algn="l" rtl="0">
              <a:spcBef>
                <a:spcPts val="2000"/>
              </a:spcBef>
              <a:buClr>
                <a:schemeClr val="accent1"/>
              </a:buClr>
              <a:buSzPct val="25000"/>
              <a:buFont typeface="Noto Sans Symbols"/>
              <a:buNone/>
            </a:pPr>
            <a:r>
              <a:rPr lang="en-GB" sz="2400" b="1" i="0" u="none" strike="noStrike" cap="none">
                <a:solidFill>
                  <a:schemeClr val="lt1"/>
                </a:solidFill>
                <a:latin typeface="Corbel"/>
                <a:ea typeface="Corbel"/>
                <a:cs typeface="Corbel"/>
                <a:sym typeface="Corbel"/>
              </a:rPr>
              <a:t>	</a:t>
            </a:r>
            <a:r>
              <a:rPr lang="en-GB" sz="2800" b="1" i="0" u="none" strike="noStrike" cap="none">
                <a:solidFill>
                  <a:srgbClr val="FFFF00"/>
                </a:solidFill>
                <a:latin typeface="Corbel"/>
                <a:ea typeface="Corbel"/>
                <a:cs typeface="Corbel"/>
                <a:sym typeface="Corbel"/>
              </a:rPr>
              <a:t>Can the researcher be confident that the gender of the interviewer affected survey responses?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rbel"/>
              <a:buNone/>
            </a:pPr>
            <a:r>
              <a:rPr lang="en-GB" sz="3600" b="1" i="0" u="none" strike="noStrike" cap="none">
                <a:solidFill>
                  <a:schemeClr val="lt1"/>
                </a:solidFill>
                <a:latin typeface="Corbel"/>
                <a:ea typeface="Corbel"/>
                <a:cs typeface="Corbel"/>
                <a:sym typeface="Corbel"/>
              </a:rPr>
              <a:t>Attitudes by Interviewer Gender</a:t>
            </a:r>
          </a:p>
        </p:txBody>
      </p:sp>
      <p:sp>
        <p:nvSpPr>
          <p:cNvPr id="425" name="Shape 425"/>
          <p:cNvSpPr txBox="1"/>
          <p:nvPr/>
        </p:nvSpPr>
        <p:spPr>
          <a:xfrm>
            <a:off x="129540" y="6477000"/>
            <a:ext cx="3352799"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i="1" u="none" strike="noStrike" cap="none" dirty="0" err="1" smtClean="0">
                <a:solidFill>
                  <a:schemeClr val="lt1"/>
                </a:solidFill>
                <a:latin typeface="Corbel"/>
                <a:ea typeface="Corbel"/>
                <a:cs typeface="Corbel"/>
                <a:sym typeface="Corbel"/>
              </a:rPr>
              <a:t>Huddy</a:t>
            </a:r>
            <a:r>
              <a:rPr lang="en-GB" i="1" u="none" strike="noStrike" cap="none" dirty="0" smtClean="0">
                <a:solidFill>
                  <a:schemeClr val="lt1"/>
                </a:solidFill>
                <a:latin typeface="Corbel"/>
                <a:ea typeface="Corbel"/>
                <a:cs typeface="Corbel"/>
                <a:sym typeface="Corbel"/>
              </a:rPr>
              <a:t> </a:t>
            </a:r>
            <a:r>
              <a:rPr lang="en-GB" i="1" u="none" strike="noStrike" cap="none" dirty="0">
                <a:solidFill>
                  <a:schemeClr val="lt1"/>
                </a:solidFill>
                <a:latin typeface="Corbel"/>
                <a:ea typeface="Corbel"/>
                <a:cs typeface="Corbel"/>
                <a:sym typeface="Corbel"/>
              </a:rPr>
              <a:t>et </a:t>
            </a:r>
            <a:r>
              <a:rPr lang="en-GB" i="1" u="none" strike="noStrike" cap="none" dirty="0" smtClean="0">
                <a:solidFill>
                  <a:schemeClr val="lt1"/>
                </a:solidFill>
                <a:latin typeface="Corbel"/>
                <a:ea typeface="Corbel"/>
                <a:cs typeface="Corbel"/>
                <a:sym typeface="Corbel"/>
              </a:rPr>
              <a:t>al (1997) </a:t>
            </a:r>
            <a:endParaRPr lang="en-GB" i="1" u="none" strike="noStrike" cap="none" dirty="0">
              <a:solidFill>
                <a:schemeClr val="lt1"/>
              </a:solidFill>
              <a:latin typeface="Corbel"/>
              <a:ea typeface="Corbel"/>
              <a:cs typeface="Corbel"/>
              <a:sym typeface="Corbel"/>
            </a:endParaRPr>
          </a:p>
        </p:txBody>
      </p:sp>
      <p:pic>
        <p:nvPicPr>
          <p:cNvPr id="426" name="Shape 426" descr="Screen Clipping"/>
          <p:cNvPicPr preferRelativeResize="0"/>
          <p:nvPr/>
        </p:nvPicPr>
        <p:blipFill rotWithShape="1">
          <a:blip r:embed="rId3">
            <a:alphaModFix/>
          </a:blip>
          <a:srcRect/>
          <a:stretch/>
        </p:blipFill>
        <p:spPr>
          <a:xfrm>
            <a:off x="228600" y="1981200"/>
            <a:ext cx="8721694" cy="4495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title"/>
          </p:nvPr>
        </p:nvSpPr>
        <p:spPr>
          <a:xfrm>
            <a:off x="0" y="274637"/>
            <a:ext cx="91440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rbel"/>
              <a:buNone/>
            </a:pPr>
            <a:r>
              <a:rPr lang="en-GB" sz="3600" b="1" i="0" u="none" strike="noStrike" cap="none">
                <a:solidFill>
                  <a:schemeClr val="lt1"/>
                </a:solidFill>
                <a:latin typeface="Corbel"/>
                <a:ea typeface="Corbel"/>
                <a:cs typeface="Corbel"/>
                <a:sym typeface="Corbel"/>
              </a:rPr>
              <a:t>Clicker Question 1</a:t>
            </a:r>
          </a:p>
        </p:txBody>
      </p:sp>
      <p:sp>
        <p:nvSpPr>
          <p:cNvPr id="433" name="Shape 433"/>
          <p:cNvSpPr txBox="1">
            <a:spLocks noGrp="1"/>
          </p:cNvSpPr>
          <p:nvPr>
            <p:ph type="body" idx="1"/>
          </p:nvPr>
        </p:nvSpPr>
        <p:spPr>
          <a:xfrm>
            <a:off x="457200" y="1981200"/>
            <a:ext cx="8229600" cy="46481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25000"/>
              <a:buFont typeface="Noto Sans Symbols"/>
              <a:buNone/>
            </a:pPr>
            <a:r>
              <a:rPr lang="en-GB" sz="2800" b="1" i="0" u="none" strike="noStrike" cap="none">
                <a:solidFill>
                  <a:srgbClr val="FFFFFF"/>
                </a:solidFill>
                <a:latin typeface="Corbel"/>
                <a:ea typeface="Corbel"/>
                <a:cs typeface="Corbel"/>
                <a:sym typeface="Corbel"/>
              </a:rPr>
              <a:t>	What is the best way to deal with the observed differences in attitudes about family planning?</a:t>
            </a:r>
          </a:p>
          <a:p>
            <a:pPr marL="514350" marR="0" lvl="0" indent="-514350" algn="l" rtl="0">
              <a:spcBef>
                <a:spcPts val="2000"/>
              </a:spcBef>
              <a:spcAft>
                <a:spcPts val="0"/>
              </a:spcAft>
              <a:buClr>
                <a:schemeClr val="accent1"/>
              </a:buClr>
              <a:buSzPct val="90000"/>
              <a:buFont typeface="Corbel"/>
              <a:buAutoNum type="alphaLcParenR"/>
            </a:pPr>
            <a:r>
              <a:rPr lang="en-GB" sz="2800" b="1" i="0" u="none" strike="noStrike" cap="none">
                <a:solidFill>
                  <a:srgbClr val="FFFFFF"/>
                </a:solidFill>
                <a:latin typeface="Corbel"/>
                <a:ea typeface="Corbel"/>
                <a:cs typeface="Corbel"/>
                <a:sym typeface="Corbel"/>
              </a:rPr>
              <a:t>Only interview female respondents</a:t>
            </a:r>
          </a:p>
          <a:p>
            <a:pPr marL="514350" marR="0" lvl="0" indent="-514350" algn="l" rtl="0">
              <a:spcBef>
                <a:spcPts val="2000"/>
              </a:spcBef>
              <a:spcAft>
                <a:spcPts val="0"/>
              </a:spcAft>
              <a:buClr>
                <a:schemeClr val="accent1"/>
              </a:buClr>
              <a:buSzPct val="90000"/>
              <a:buFont typeface="Corbel"/>
              <a:buAutoNum type="alphaLcParenR"/>
            </a:pPr>
            <a:r>
              <a:rPr lang="en-GB" sz="2800" b="1" i="0" u="none" strike="noStrike" cap="none">
                <a:solidFill>
                  <a:srgbClr val="FFFFFF"/>
                </a:solidFill>
                <a:latin typeface="Corbel"/>
                <a:ea typeface="Corbel"/>
                <a:cs typeface="Corbel"/>
                <a:sym typeface="Corbel"/>
              </a:rPr>
              <a:t>Only send female interviewers into the field for the study</a:t>
            </a:r>
          </a:p>
          <a:p>
            <a:pPr marL="514350" marR="0" lvl="0" indent="-514350" algn="l" rtl="0">
              <a:spcBef>
                <a:spcPts val="2000"/>
              </a:spcBef>
              <a:spcAft>
                <a:spcPts val="0"/>
              </a:spcAft>
              <a:buClr>
                <a:schemeClr val="accent1"/>
              </a:buClr>
              <a:buSzPct val="90000"/>
              <a:buFont typeface="Corbel"/>
              <a:buAutoNum type="alphaLcParenR"/>
            </a:pPr>
            <a:r>
              <a:rPr lang="en-GB" sz="2800" b="1" i="0" u="none" strike="noStrike" cap="none">
                <a:solidFill>
                  <a:srgbClr val="FFFFFF"/>
                </a:solidFill>
                <a:latin typeface="Corbel"/>
                <a:ea typeface="Corbel"/>
                <a:cs typeface="Corbel"/>
                <a:sym typeface="Corbel"/>
              </a:rPr>
              <a:t>Both a and b</a:t>
            </a:r>
          </a:p>
          <a:p>
            <a:pPr marL="514350" marR="0" lvl="0" indent="-514350" algn="l" rtl="0">
              <a:spcBef>
                <a:spcPts val="2000"/>
              </a:spcBef>
              <a:spcAft>
                <a:spcPts val="0"/>
              </a:spcAft>
              <a:buClr>
                <a:schemeClr val="accent1"/>
              </a:buClr>
              <a:buSzPct val="90000"/>
              <a:buFont typeface="Corbel"/>
              <a:buAutoNum type="alphaLcParenR"/>
            </a:pPr>
            <a:r>
              <a:rPr lang="en-GB" sz="2800" b="1" i="0" u="none" strike="noStrike" cap="none">
                <a:solidFill>
                  <a:srgbClr val="FFFFFF"/>
                </a:solidFill>
                <a:latin typeface="Corbel"/>
                <a:ea typeface="Corbel"/>
                <a:cs typeface="Corbel"/>
                <a:sym typeface="Corbel"/>
              </a:rPr>
              <a:t>Randomly assign interviewers to respondents according to interviewer gender</a:t>
            </a:r>
          </a:p>
          <a:p>
            <a:pPr marL="514350" marR="0" lvl="0" indent="-514350" algn="l" rtl="0">
              <a:spcBef>
                <a:spcPts val="2000"/>
              </a:spcBef>
              <a:buClr>
                <a:schemeClr val="accent1"/>
              </a:buClr>
              <a:buSzPct val="90000"/>
              <a:buFont typeface="Corbel"/>
              <a:buNone/>
            </a:pPr>
            <a:endParaRPr sz="2800" b="1" i="0" u="none" strike="noStrike" cap="none">
              <a:solidFill>
                <a:srgbClr val="FFFFFF"/>
              </a:solidFill>
              <a:latin typeface="Corbel"/>
              <a:ea typeface="Corbel"/>
              <a:cs typeface="Corbel"/>
              <a:sym typeface="Corbe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0" y="274637"/>
            <a:ext cx="91440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rbel"/>
              <a:buNone/>
            </a:pPr>
            <a:r>
              <a:rPr lang="en-GB" sz="3600" b="1" i="0" u="none" strike="noStrike" cap="none">
                <a:solidFill>
                  <a:schemeClr val="lt1"/>
                </a:solidFill>
                <a:latin typeface="Corbel"/>
                <a:ea typeface="Corbel"/>
                <a:cs typeface="Corbel"/>
                <a:sym typeface="Corbel"/>
              </a:rPr>
              <a:t>Clicker Question 2</a:t>
            </a:r>
          </a:p>
        </p:txBody>
      </p:sp>
      <p:sp>
        <p:nvSpPr>
          <p:cNvPr id="440" name="Shape 440"/>
          <p:cNvSpPr txBox="1">
            <a:spLocks noGrp="1"/>
          </p:cNvSpPr>
          <p:nvPr>
            <p:ph type="body" idx="1"/>
          </p:nvPr>
        </p:nvSpPr>
        <p:spPr>
          <a:xfrm>
            <a:off x="266700" y="1645900"/>
            <a:ext cx="8610600" cy="48768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1"/>
              </a:buClr>
              <a:buSzPct val="25000"/>
              <a:buFont typeface="Noto Sans Symbols"/>
              <a:buNone/>
            </a:pPr>
            <a:r>
              <a:rPr lang="en-GB" sz="2800" b="1" i="0" u="none" strike="noStrike" cap="none">
                <a:solidFill>
                  <a:srgbClr val="FFFFFF"/>
                </a:solidFill>
                <a:latin typeface="Corbel"/>
                <a:ea typeface="Corbel"/>
                <a:cs typeface="Corbel"/>
                <a:sym typeface="Corbel"/>
              </a:rPr>
              <a:t>Which of the following would be considered a survey-based experiment?</a:t>
            </a:r>
          </a:p>
          <a:p>
            <a:pPr marL="514350" marR="0" lvl="0" indent="-514350" algn="l" rtl="0">
              <a:lnSpc>
                <a:spcPct val="90000"/>
              </a:lnSpc>
              <a:spcBef>
                <a:spcPts val="2000"/>
              </a:spcBef>
              <a:spcAft>
                <a:spcPts val="0"/>
              </a:spcAft>
              <a:buClr>
                <a:schemeClr val="accent1"/>
              </a:buClr>
              <a:buSzPct val="90000"/>
              <a:buFont typeface="Corbel"/>
              <a:buAutoNum type="alphaLcParenR"/>
            </a:pPr>
            <a:r>
              <a:rPr lang="en-GB" sz="2400" b="1" i="0" u="none" strike="noStrike" cap="none">
                <a:solidFill>
                  <a:srgbClr val="FFFFFF"/>
                </a:solidFill>
                <a:latin typeface="Corbel"/>
                <a:ea typeface="Corbel"/>
                <a:cs typeface="Corbel"/>
                <a:sym typeface="Corbel"/>
              </a:rPr>
              <a:t>A survey </a:t>
            </a:r>
            <a:r>
              <a:rPr lang="en-GB" sz="2400" b="1" i="0" u="none" strike="noStrike" cap="none">
                <a:solidFill>
                  <a:schemeClr val="lt1"/>
                </a:solidFill>
                <a:latin typeface="Corbel"/>
                <a:ea typeface="Corbel"/>
                <a:cs typeface="Corbel"/>
                <a:sym typeface="Corbel"/>
              </a:rPr>
              <a:t>measuring knowledge of a sample of students before and after a course</a:t>
            </a:r>
          </a:p>
          <a:p>
            <a:pPr marL="514350" marR="0" lvl="0" indent="-514350" algn="l" rtl="0">
              <a:lnSpc>
                <a:spcPct val="90000"/>
              </a:lnSpc>
              <a:spcBef>
                <a:spcPts val="2000"/>
              </a:spcBef>
              <a:spcAft>
                <a:spcPts val="0"/>
              </a:spcAft>
              <a:buClr>
                <a:schemeClr val="accent1"/>
              </a:buClr>
              <a:buSzPct val="90000"/>
              <a:buFont typeface="Corbel"/>
              <a:buAutoNum type="alphaLcParenR"/>
            </a:pPr>
            <a:r>
              <a:rPr lang="en-GB" sz="2400" b="1" i="0" u="none" strike="noStrike" cap="none">
                <a:solidFill>
                  <a:srgbClr val="FFFFFF"/>
                </a:solidFill>
                <a:latin typeface="Corbel"/>
                <a:ea typeface="Corbel"/>
                <a:cs typeface="Corbel"/>
                <a:sym typeface="Corbel"/>
              </a:rPr>
              <a:t>A controlled lab study to determine the effects of different interviewing styles on </a:t>
            </a:r>
            <a:r>
              <a:rPr lang="en-GB">
                <a:solidFill>
                  <a:srgbClr val="FFFFFF"/>
                </a:solidFill>
              </a:rPr>
              <a:t>attitudes about health care</a:t>
            </a:r>
          </a:p>
          <a:p>
            <a:pPr marL="514350" marR="0" lvl="0" indent="-514350" algn="l" rtl="0">
              <a:lnSpc>
                <a:spcPct val="90000"/>
              </a:lnSpc>
              <a:spcBef>
                <a:spcPts val="2000"/>
              </a:spcBef>
              <a:spcAft>
                <a:spcPts val="0"/>
              </a:spcAft>
              <a:buClr>
                <a:schemeClr val="accent1"/>
              </a:buClr>
              <a:buSzPct val="90000"/>
              <a:buFont typeface="Corbel"/>
              <a:buAutoNum type="alphaLcParenR"/>
            </a:pPr>
            <a:r>
              <a:rPr lang="en-GB" sz="2400" b="1" i="0" u="none" strike="noStrike" cap="none">
                <a:solidFill>
                  <a:srgbClr val="FFFFFF"/>
                </a:solidFill>
                <a:latin typeface="Corbel"/>
                <a:ea typeface="Corbel"/>
                <a:cs typeface="Corbel"/>
                <a:sym typeface="Corbel"/>
              </a:rPr>
              <a:t>A national survey in which respondents </a:t>
            </a:r>
            <a:r>
              <a:rPr lang="en-GB" sz="2400" b="1" i="0" u="none" strike="noStrike" cap="none">
                <a:solidFill>
                  <a:schemeClr val="lt1"/>
                </a:solidFill>
                <a:latin typeface="Corbel"/>
                <a:ea typeface="Corbel"/>
                <a:cs typeface="Corbel"/>
                <a:sym typeface="Corbel"/>
              </a:rPr>
              <a:t>are randomly assigned to two different versions of a question, differing in </a:t>
            </a:r>
            <a:r>
              <a:rPr lang="en-GB"/>
              <a:t>one phrase</a:t>
            </a:r>
          </a:p>
          <a:p>
            <a:pPr marL="514350" marR="0" lvl="0" indent="-514350" algn="l" rtl="0">
              <a:lnSpc>
                <a:spcPct val="90000"/>
              </a:lnSpc>
              <a:spcBef>
                <a:spcPts val="2000"/>
              </a:spcBef>
              <a:spcAft>
                <a:spcPts val="0"/>
              </a:spcAft>
              <a:buClr>
                <a:schemeClr val="accent1"/>
              </a:buClr>
              <a:buSzPct val="90000"/>
              <a:buFont typeface="Corbel"/>
              <a:buAutoNum type="alphaLcParenR"/>
            </a:pPr>
            <a:r>
              <a:rPr lang="en-GB" sz="2400" b="1" i="0" u="none" strike="noStrike" cap="none">
                <a:solidFill>
                  <a:srgbClr val="FFFFFF"/>
                </a:solidFill>
                <a:latin typeface="Corbel"/>
                <a:ea typeface="Corbel"/>
                <a:cs typeface="Corbel"/>
                <a:sym typeface="Corbel"/>
              </a:rPr>
              <a:t>A mixed-mode national survey with both web and mail </a:t>
            </a:r>
            <a:r>
              <a:rPr lang="en-GB">
                <a:solidFill>
                  <a:srgbClr val="FFFFFF"/>
                </a:solidFill>
              </a:rPr>
              <a:t>interviewing</a:t>
            </a:r>
          </a:p>
          <a:p>
            <a:pPr marL="514350" marR="0" lvl="0" indent="-514350" algn="l" rtl="0">
              <a:lnSpc>
                <a:spcPct val="90000"/>
              </a:lnSpc>
              <a:spcBef>
                <a:spcPts val="2000"/>
              </a:spcBef>
              <a:spcAft>
                <a:spcPts val="0"/>
              </a:spcAft>
              <a:buClr>
                <a:schemeClr val="accent1"/>
              </a:buClr>
              <a:buSzPct val="90000"/>
              <a:buFont typeface="Corbel"/>
              <a:buNone/>
            </a:pPr>
            <a:endParaRPr sz="2400" b="1" i="0" u="none" strike="noStrike" cap="none">
              <a:solidFill>
                <a:srgbClr val="FFFFFF"/>
              </a:solidFill>
              <a:latin typeface="Corbel"/>
              <a:ea typeface="Corbel"/>
              <a:cs typeface="Corbel"/>
              <a:sym typeface="Corbel"/>
            </a:endParaRPr>
          </a:p>
          <a:p>
            <a:pPr marL="514350" marR="0" lvl="0" indent="-514350" algn="l" rtl="0">
              <a:lnSpc>
                <a:spcPct val="90000"/>
              </a:lnSpc>
              <a:spcBef>
                <a:spcPts val="2000"/>
              </a:spcBef>
              <a:buClr>
                <a:schemeClr val="accent1"/>
              </a:buClr>
              <a:buSzPct val="90000"/>
              <a:buFont typeface="Corbel"/>
              <a:buNone/>
            </a:pPr>
            <a:endParaRPr sz="2400" b="1" i="0" u="none" strike="noStrike" cap="none">
              <a:solidFill>
                <a:srgbClr val="FFFFFF"/>
              </a:solidFill>
              <a:latin typeface="Corbel"/>
              <a:ea typeface="Corbel"/>
              <a:cs typeface="Corbel"/>
              <a:sym typeface="Corbe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rbel"/>
              <a:buNone/>
            </a:pPr>
            <a:r>
              <a:rPr lang="en-GB" sz="3600" b="1" i="0" u="none" strike="noStrike" cap="none">
                <a:solidFill>
                  <a:schemeClr val="lt1"/>
                </a:solidFill>
                <a:latin typeface="Corbel"/>
                <a:ea typeface="Corbel"/>
                <a:cs typeface="Corbel"/>
                <a:sym typeface="Corbel"/>
              </a:rPr>
              <a:t>Outline: Session 1</a:t>
            </a:r>
          </a:p>
        </p:txBody>
      </p:sp>
      <p:sp>
        <p:nvSpPr>
          <p:cNvPr id="302" name="Shape 302"/>
          <p:cNvSpPr txBox="1">
            <a:spLocks noGrp="1"/>
          </p:cNvSpPr>
          <p:nvPr>
            <p:ph type="body" idx="1"/>
          </p:nvPr>
        </p:nvSpPr>
        <p:spPr>
          <a:xfrm>
            <a:off x="457200" y="2057400"/>
            <a:ext cx="8291263" cy="446794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Workshop objectives</a:t>
            </a:r>
          </a:p>
          <a:p>
            <a:pPr marL="342900" marR="0" lvl="0" indent="-342900" algn="l" rtl="0">
              <a:spcBef>
                <a:spcPts val="200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Introductions</a:t>
            </a:r>
          </a:p>
          <a:p>
            <a:pPr marL="342900" marR="0" lvl="0" indent="-342900" algn="l" rtl="0">
              <a:spcBef>
                <a:spcPts val="200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Overview of experimental possibilities in the Total Survey Error (TSE) perspective on the survey process</a:t>
            </a:r>
          </a:p>
          <a:p>
            <a:pPr marL="342900" marR="0" lvl="0" indent="-342900" algn="l" rtl="0">
              <a:spcBef>
                <a:spcPts val="200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Definitions: survey-based experiments</a:t>
            </a:r>
          </a:p>
          <a:p>
            <a:pPr marL="342900" marR="0" lvl="0" indent="-342900" algn="l" rtl="0">
              <a:spcBef>
                <a:spcPts val="2000"/>
              </a:spcBef>
              <a:buClr>
                <a:schemeClr val="accent1"/>
              </a:buClr>
              <a:buSzPct val="90000"/>
              <a:buFont typeface="Noto Sans Symbols"/>
              <a:buNone/>
            </a:pPr>
            <a:endParaRPr sz="2800" b="1" i="0" u="none" strike="noStrike" cap="none">
              <a:solidFill>
                <a:schemeClr val="lt1"/>
              </a:solidFill>
              <a:latin typeface="Corbel"/>
              <a:ea typeface="Corbel"/>
              <a:cs typeface="Corbel"/>
              <a:sym typeface="Corbe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orbel"/>
              <a:buNone/>
            </a:pPr>
            <a:r>
              <a:rPr lang="en-GB" sz="3600" b="1" i="0" u="none" strike="noStrike" cap="none">
                <a:solidFill>
                  <a:schemeClr val="lt1"/>
                </a:solidFill>
                <a:latin typeface="Corbel"/>
                <a:ea typeface="Corbel"/>
                <a:cs typeface="Corbel"/>
                <a:sym typeface="Corbel"/>
              </a:rPr>
              <a:t>By the end of this workshop, you should be able to:</a:t>
            </a:r>
          </a:p>
        </p:txBody>
      </p:sp>
      <p:sp>
        <p:nvSpPr>
          <p:cNvPr id="309" name="Shape 309"/>
          <p:cNvSpPr txBox="1">
            <a:spLocks noGrp="1"/>
          </p:cNvSpPr>
          <p:nvPr>
            <p:ph type="body" idx="1"/>
          </p:nvPr>
        </p:nvSpPr>
        <p:spPr>
          <a:xfrm>
            <a:off x="457200" y="2057400"/>
            <a:ext cx="8147247" cy="4251918"/>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1"/>
              </a:buClr>
              <a:buSzPct val="89653"/>
              <a:buFont typeface="Noto Sans Symbols"/>
              <a:buChar char="●"/>
            </a:pPr>
            <a:r>
              <a:rPr lang="en-GB" sz="2590" b="1" i="0" u="none" strike="noStrike" cap="none">
                <a:solidFill>
                  <a:schemeClr val="lt1"/>
                </a:solidFill>
                <a:latin typeface="Corbel"/>
                <a:ea typeface="Corbel"/>
                <a:cs typeface="Corbel"/>
                <a:sym typeface="Corbel"/>
              </a:rPr>
              <a:t>Understand the purpose of using experiments in surveys </a:t>
            </a:r>
          </a:p>
          <a:p>
            <a:pPr marL="342900" marR="0" lvl="0" indent="-342900" algn="l" rtl="0">
              <a:lnSpc>
                <a:spcPct val="90000"/>
              </a:lnSpc>
              <a:spcBef>
                <a:spcPts val="2000"/>
              </a:spcBef>
              <a:spcAft>
                <a:spcPts val="0"/>
              </a:spcAft>
              <a:buClr>
                <a:schemeClr val="accent1"/>
              </a:buClr>
              <a:buSzPct val="89653"/>
              <a:buFont typeface="Noto Sans Symbols"/>
              <a:buChar char="●"/>
            </a:pPr>
            <a:r>
              <a:rPr lang="en-GB" sz="2590" b="1" i="0" u="none" strike="noStrike" cap="none">
                <a:solidFill>
                  <a:schemeClr val="lt1"/>
                </a:solidFill>
                <a:latin typeface="Corbel"/>
                <a:ea typeface="Corbel"/>
                <a:cs typeface="Corbel"/>
                <a:sym typeface="Corbel"/>
              </a:rPr>
              <a:t>Identify the primary components of well-designed experiments</a:t>
            </a:r>
          </a:p>
          <a:p>
            <a:pPr marL="342900" marR="0" lvl="0" indent="-342900" algn="l" rtl="0">
              <a:lnSpc>
                <a:spcPct val="90000"/>
              </a:lnSpc>
              <a:spcBef>
                <a:spcPts val="2000"/>
              </a:spcBef>
              <a:spcAft>
                <a:spcPts val="0"/>
              </a:spcAft>
              <a:buClr>
                <a:schemeClr val="accent1"/>
              </a:buClr>
              <a:buSzPct val="89653"/>
              <a:buFont typeface="Noto Sans Symbols"/>
              <a:buChar char="●"/>
            </a:pPr>
            <a:r>
              <a:rPr lang="en-GB" sz="2590" b="1" i="0" u="none" strike="noStrike" cap="none">
                <a:solidFill>
                  <a:schemeClr val="lt1"/>
                </a:solidFill>
                <a:latin typeface="Corbel"/>
                <a:ea typeface="Corbel"/>
                <a:cs typeface="Corbel"/>
                <a:sym typeface="Corbel"/>
              </a:rPr>
              <a:t>Appreciate different ways that experiments can be used to improve survey design or to test substantive hypotheses</a:t>
            </a:r>
          </a:p>
          <a:p>
            <a:pPr marL="342900" marR="0" lvl="0" indent="-342900" algn="l" rtl="0">
              <a:lnSpc>
                <a:spcPct val="90000"/>
              </a:lnSpc>
              <a:spcBef>
                <a:spcPts val="2000"/>
              </a:spcBef>
              <a:spcAft>
                <a:spcPts val="0"/>
              </a:spcAft>
              <a:buClr>
                <a:schemeClr val="accent1"/>
              </a:buClr>
              <a:buSzPct val="89653"/>
              <a:buFont typeface="Noto Sans Symbols"/>
              <a:buChar char="●"/>
            </a:pPr>
            <a:r>
              <a:rPr lang="en-GB" sz="2590" b="1" i="0" u="none" strike="noStrike" cap="none">
                <a:solidFill>
                  <a:schemeClr val="lt1"/>
                </a:solidFill>
                <a:latin typeface="Corbel"/>
                <a:ea typeface="Corbel"/>
                <a:cs typeface="Corbel"/>
                <a:sym typeface="Corbel"/>
              </a:rPr>
              <a:t>Manage and analyse data resulting from such experiments</a:t>
            </a:r>
          </a:p>
          <a:p>
            <a:pPr marL="342900" marR="0" lvl="0" indent="-342900" algn="l" rtl="0">
              <a:lnSpc>
                <a:spcPct val="90000"/>
              </a:lnSpc>
              <a:spcBef>
                <a:spcPts val="2000"/>
              </a:spcBef>
              <a:spcAft>
                <a:spcPts val="0"/>
              </a:spcAft>
              <a:buClr>
                <a:schemeClr val="accent1"/>
              </a:buClr>
              <a:buSzPct val="89653"/>
              <a:buFont typeface="Noto Sans Symbols"/>
              <a:buNone/>
            </a:pPr>
            <a:endParaRPr sz="2590" b="1" i="0" u="none" strike="noStrike" cap="none">
              <a:solidFill>
                <a:schemeClr val="lt1"/>
              </a:solidFill>
              <a:latin typeface="Corbel"/>
              <a:ea typeface="Corbel"/>
              <a:cs typeface="Corbel"/>
              <a:sym typeface="Corbel"/>
            </a:endParaRPr>
          </a:p>
          <a:p>
            <a:pPr marL="342900" marR="0" lvl="0" indent="-342900" algn="l" rtl="0">
              <a:lnSpc>
                <a:spcPct val="90000"/>
              </a:lnSpc>
              <a:spcBef>
                <a:spcPts val="2000"/>
              </a:spcBef>
              <a:buClr>
                <a:schemeClr val="accent1"/>
              </a:buClr>
              <a:buSzPct val="90818"/>
              <a:buFont typeface="Noto Sans Symbols"/>
              <a:buNone/>
            </a:pPr>
            <a:endParaRPr sz="2220" b="1" i="0" u="none" strike="noStrike" cap="none">
              <a:solidFill>
                <a:schemeClr val="lt1"/>
              </a:solidFill>
              <a:latin typeface="Corbel"/>
              <a:ea typeface="Corbel"/>
              <a:cs typeface="Corbel"/>
              <a:sym typeface="Corbe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rbel"/>
              <a:buNone/>
            </a:pPr>
            <a:r>
              <a:rPr lang="en-GB" sz="3600" b="1" i="0" u="none" strike="noStrike" cap="none">
                <a:solidFill>
                  <a:schemeClr val="lt1"/>
                </a:solidFill>
                <a:latin typeface="Corbel"/>
                <a:ea typeface="Corbel"/>
                <a:cs typeface="Corbel"/>
                <a:sym typeface="Corbel"/>
              </a:rPr>
              <a:t>Who are we?</a:t>
            </a:r>
          </a:p>
        </p:txBody>
      </p:sp>
      <p:sp>
        <p:nvSpPr>
          <p:cNvPr id="315" name="Shape 315"/>
          <p:cNvSpPr txBox="1">
            <a:spLocks noGrp="1"/>
          </p:cNvSpPr>
          <p:nvPr>
            <p:ph type="body" idx="1"/>
          </p:nvPr>
        </p:nvSpPr>
        <p:spPr>
          <a:xfrm>
            <a:off x="457200" y="2057400"/>
            <a:ext cx="8229600" cy="39623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Michael Traugott (Mike)</a:t>
            </a:r>
          </a:p>
          <a:p>
            <a:pPr marL="342900" marR="0" lvl="0" indent="-342900" algn="l" rtl="0">
              <a:spcBef>
                <a:spcPts val="2000"/>
              </a:spcBef>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Elisabeth Gerber (Liz)</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rbel"/>
              <a:buNone/>
            </a:pPr>
            <a:r>
              <a:rPr lang="en-GB" sz="3600" b="1" i="0" u="none" strike="noStrike" cap="none">
                <a:solidFill>
                  <a:schemeClr val="lt1"/>
                </a:solidFill>
                <a:latin typeface="Corbel"/>
                <a:ea typeface="Corbel"/>
                <a:cs typeface="Corbel"/>
                <a:sym typeface="Corbel"/>
              </a:rPr>
              <a:t>Who are you?</a:t>
            </a:r>
          </a:p>
        </p:txBody>
      </p:sp>
      <p:sp>
        <p:nvSpPr>
          <p:cNvPr id="322" name="Shape 322"/>
          <p:cNvSpPr txBox="1">
            <a:spLocks noGrp="1"/>
          </p:cNvSpPr>
          <p:nvPr>
            <p:ph type="body" idx="1"/>
          </p:nvPr>
        </p:nvSpPr>
        <p:spPr>
          <a:xfrm>
            <a:off x="457200" y="1905000"/>
            <a:ext cx="7924799" cy="46481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Name</a:t>
            </a:r>
          </a:p>
          <a:p>
            <a:pPr marL="342900" marR="0" lvl="0" indent="-342900" algn="l" rtl="0">
              <a:spcBef>
                <a:spcPts val="200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Affiliation</a:t>
            </a:r>
          </a:p>
          <a:p>
            <a:pPr marL="342900" marR="0" lvl="0" indent="-342900" algn="l" rtl="0">
              <a:spcBef>
                <a:spcPts val="200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Interest in this workshop</a:t>
            </a:r>
          </a:p>
          <a:p>
            <a:pPr marL="342900" marR="0" lvl="0" indent="-342900" algn="l" rtl="0">
              <a:spcBef>
                <a:spcPts val="2000"/>
              </a:spcBef>
              <a:buClr>
                <a:schemeClr val="accent1"/>
              </a:buClr>
              <a:buSzPct val="90000"/>
              <a:buFont typeface="Noto Sans Symbols"/>
              <a:buNone/>
            </a:pPr>
            <a:endParaRPr sz="2800" b="1" i="0" u="none" strike="noStrike" cap="none">
              <a:solidFill>
                <a:schemeClr val="lt1"/>
              </a:solidFill>
              <a:latin typeface="Corbel"/>
              <a:ea typeface="Corbel"/>
              <a:cs typeface="Corbel"/>
              <a:sym typeface="Corbe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rbel"/>
              <a:buNone/>
            </a:pPr>
            <a:r>
              <a:rPr lang="en-GB" sz="3600" b="1" i="0" u="none" strike="noStrike" cap="none">
                <a:solidFill>
                  <a:schemeClr val="lt1"/>
                </a:solidFill>
                <a:latin typeface="Corbel"/>
                <a:ea typeface="Corbel"/>
                <a:cs typeface="Corbel"/>
                <a:sym typeface="Corbel"/>
              </a:rPr>
              <a:t>The Total Survey Error (TSE) Model</a:t>
            </a:r>
          </a:p>
        </p:txBody>
      </p:sp>
      <p:pic>
        <p:nvPicPr>
          <p:cNvPr id="329" name="Shape 329"/>
          <p:cNvPicPr preferRelativeResize="0">
            <a:picLocks noGrp="1"/>
          </p:cNvPicPr>
          <p:nvPr>
            <p:ph type="body" idx="1"/>
          </p:nvPr>
        </p:nvPicPr>
        <p:blipFill rotWithShape="1">
          <a:blip r:embed="rId3">
            <a:alphaModFix/>
          </a:blip>
          <a:srcRect/>
          <a:stretch/>
        </p:blipFill>
        <p:spPr>
          <a:xfrm>
            <a:off x="1187624" y="1844824"/>
            <a:ext cx="6624735" cy="482644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rbel"/>
              <a:buNone/>
            </a:pPr>
            <a:r>
              <a:rPr lang="en-GB" sz="3600" b="1" i="0" u="none" strike="noStrike" cap="none">
                <a:solidFill>
                  <a:schemeClr val="lt1"/>
                </a:solidFill>
                <a:latin typeface="Corbel"/>
                <a:ea typeface="Corbel"/>
                <a:cs typeface="Corbel"/>
                <a:sym typeface="Corbel"/>
              </a:rPr>
              <a:t>The Total Survey Error (TSE) Model</a:t>
            </a:r>
          </a:p>
        </p:txBody>
      </p:sp>
      <p:sp>
        <p:nvSpPr>
          <p:cNvPr id="336" name="Shape 336"/>
          <p:cNvSpPr txBox="1">
            <a:spLocks noGrp="1"/>
          </p:cNvSpPr>
          <p:nvPr>
            <p:ph type="body" idx="1"/>
          </p:nvPr>
        </p:nvSpPr>
        <p:spPr>
          <a:xfrm>
            <a:off x="304800" y="1905000"/>
            <a:ext cx="8534399" cy="46481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Generally, we are concerned about two types of error:</a:t>
            </a:r>
          </a:p>
          <a:p>
            <a:pPr marL="685800" marR="0" lvl="1" indent="-342900" algn="l" rtl="0">
              <a:lnSpc>
                <a:spcPct val="90000"/>
              </a:lnSpc>
              <a:spcBef>
                <a:spcPts val="600"/>
              </a:spcBef>
              <a:spcAft>
                <a:spcPts val="0"/>
              </a:spcAft>
              <a:buClr>
                <a:schemeClr val="accent2"/>
              </a:buClr>
              <a:buSzPct val="90000"/>
              <a:buFont typeface="Noto Sans Symbols"/>
              <a:buChar char="●"/>
            </a:pPr>
            <a:r>
              <a:rPr lang="en-GB" sz="2800" b="1" i="0" u="none" strike="noStrike" cap="none">
                <a:solidFill>
                  <a:schemeClr val="lt1"/>
                </a:solidFill>
                <a:latin typeface="Corbel"/>
                <a:ea typeface="Corbel"/>
                <a:cs typeface="Corbel"/>
                <a:sym typeface="Corbel"/>
              </a:rPr>
              <a:t>Representation (Internal and external validity) Representativeness</a:t>
            </a:r>
          </a:p>
          <a:p>
            <a:pPr marL="685800" marR="0" lvl="1" indent="-342900" algn="l" rtl="0">
              <a:lnSpc>
                <a:spcPct val="90000"/>
              </a:lnSpc>
              <a:spcBef>
                <a:spcPts val="600"/>
              </a:spcBef>
              <a:spcAft>
                <a:spcPts val="0"/>
              </a:spcAft>
              <a:buClr>
                <a:schemeClr val="accent2"/>
              </a:buClr>
              <a:buSzPct val="90000"/>
              <a:buFont typeface="Noto Sans Symbols"/>
              <a:buChar char="●"/>
            </a:pPr>
            <a:r>
              <a:rPr lang="en-GB" sz="2800" b="1" i="0" u="none" strike="noStrike" cap="none">
                <a:solidFill>
                  <a:schemeClr val="lt1"/>
                </a:solidFill>
                <a:latin typeface="Corbel"/>
                <a:ea typeface="Corbel"/>
                <a:cs typeface="Corbel"/>
                <a:sym typeface="Corbel"/>
              </a:rPr>
              <a:t>Measurement (Reliability and validity)</a:t>
            </a:r>
          </a:p>
          <a:p>
            <a:pPr marL="0" marR="0" lvl="0" indent="0" algn="l" rtl="0">
              <a:lnSpc>
                <a:spcPct val="10000"/>
              </a:lnSpc>
              <a:spcBef>
                <a:spcPts val="2000"/>
              </a:spcBef>
              <a:spcAft>
                <a:spcPts val="0"/>
              </a:spcAft>
              <a:buClr>
                <a:schemeClr val="accent1"/>
              </a:buClr>
              <a:buSzPct val="25000"/>
              <a:buFont typeface="Noto Sans Symbols"/>
              <a:buNone/>
            </a:pPr>
            <a:endParaRPr sz="2800" b="1" i="0" u="none" strike="noStrike" cap="none">
              <a:solidFill>
                <a:schemeClr val="lt1"/>
              </a:solidFill>
              <a:latin typeface="Corbel"/>
              <a:ea typeface="Corbel"/>
              <a:cs typeface="Corbel"/>
              <a:sym typeface="Corbel"/>
            </a:endParaRPr>
          </a:p>
          <a:p>
            <a:pPr marL="342900" marR="0" lvl="0" indent="-342900" algn="l" rtl="0">
              <a:lnSpc>
                <a:spcPct val="90000"/>
              </a:lnSpc>
              <a:spcBef>
                <a:spcPts val="2000"/>
              </a:spcBef>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The TSE perspective ensures that we investigate as many sources of error as resources permit, with an eye toward minimizing errors in terms of those we expect are most likely to occur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179511" y="274637"/>
            <a:ext cx="8784976"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rbel"/>
              <a:buNone/>
            </a:pPr>
            <a:r>
              <a:rPr lang="en-GB" sz="3600" b="1" i="0" u="none" strike="noStrike" cap="none">
                <a:solidFill>
                  <a:schemeClr val="lt1"/>
                </a:solidFill>
                <a:latin typeface="Corbel"/>
                <a:ea typeface="Corbel"/>
                <a:cs typeface="Corbel"/>
                <a:sym typeface="Corbel"/>
              </a:rPr>
              <a:t>Alternative Total Survey Error (TSE) Model</a:t>
            </a:r>
          </a:p>
        </p:txBody>
      </p:sp>
      <p:pic>
        <p:nvPicPr>
          <p:cNvPr id="342" name="Shape 342"/>
          <p:cNvPicPr preferRelativeResize="0">
            <a:picLocks noGrp="1"/>
          </p:cNvPicPr>
          <p:nvPr>
            <p:ph type="body" idx="1"/>
          </p:nvPr>
        </p:nvPicPr>
        <p:blipFill rotWithShape="1">
          <a:blip r:embed="rId3">
            <a:alphaModFix/>
          </a:blip>
          <a:srcRect/>
          <a:stretch/>
        </p:blipFill>
        <p:spPr>
          <a:xfrm>
            <a:off x="1403648" y="1844823"/>
            <a:ext cx="6192687" cy="4649369"/>
          </a:xfrm>
          <a:prstGeom prst="rect">
            <a:avLst/>
          </a:prstGeom>
          <a:noFill/>
          <a:ln>
            <a:noFill/>
          </a:ln>
        </p:spPr>
      </p:pic>
    </p:spTree>
  </p:cSld>
  <p:clrMapOvr>
    <a:masterClrMapping/>
  </p:clrMapOvr>
</p:sld>
</file>

<file path=ppt/theme/theme1.xml><?xml version="1.0" encoding="utf-8"?>
<a:theme xmlns:a="http://schemas.openxmlformats.org/drawingml/2006/main" name="Focus">
  <a:themeElements>
    <a:clrScheme name="Focus">
      <a:dk1>
        <a:srgbClr val="000000"/>
      </a:dk1>
      <a:lt1>
        <a:srgbClr val="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ocus">
  <a:themeElements>
    <a:clrScheme name="Focus">
      <a:dk1>
        <a:srgbClr val="000000"/>
      </a:dk1>
      <a:lt1>
        <a:srgbClr val="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4595ca7b-3a15-4971-af5f-cadc29c03e04">QPT3VHF6MKWP-83287781-41471</_dlc_DocId>
    <_dlc_DocIdUrl xmlns="4595ca7b-3a15-4971-af5f-cadc29c03e04">
      <Url>https://qataruniversity-prd.qu.edu.qa/_layouts/15/DocIdRedir.aspx?ID=QPT3VHF6MKWP-83287781-41471</Url>
      <Description>QPT3VHF6MKWP-83287781-41471</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1B8B0ECDBA3C64CA17A0EDA1F583A22" ma:contentTypeVersion="10" ma:contentTypeDescription="Create a new document." ma:contentTypeScope="" ma:versionID="7d8cd048ccc8525b498775d87f95a921">
  <xsd:schema xmlns:xsd="http://www.w3.org/2001/XMLSchema" xmlns:xs="http://www.w3.org/2001/XMLSchema" xmlns:p="http://schemas.microsoft.com/office/2006/metadata/properties" xmlns:ns2="4595ca7b-3a15-4971-af5f-cadc29c03e04" targetNamespace="http://schemas.microsoft.com/office/2006/metadata/properties" ma:root="true" ma:fieldsID="91704bcc1b3d810af0b8b673c3023ee6" ns2:_="">
    <xsd:import namespace="4595ca7b-3a15-4971-af5f-cadc29c03e0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95ca7b-3a15-4971-af5f-cadc29c03e0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D68464-74FC-4A2E-BC29-2656676D1C1E}"/>
</file>

<file path=customXml/itemProps2.xml><?xml version="1.0" encoding="utf-8"?>
<ds:datastoreItem xmlns:ds="http://schemas.openxmlformats.org/officeDocument/2006/customXml" ds:itemID="{E82BD6B7-ADAC-4077-AAF7-F645A3470421}"/>
</file>

<file path=customXml/itemProps3.xml><?xml version="1.0" encoding="utf-8"?>
<ds:datastoreItem xmlns:ds="http://schemas.openxmlformats.org/officeDocument/2006/customXml" ds:itemID="{4F3C3DED-A984-4656-A850-D354D2998C95}"/>
</file>

<file path=customXml/itemProps4.xml><?xml version="1.0" encoding="utf-8"?>
<ds:datastoreItem xmlns:ds="http://schemas.openxmlformats.org/officeDocument/2006/customXml" ds:itemID="{BBFC7447-0DA9-4FBF-979B-D4267DD58021}"/>
</file>

<file path=docProps/app.xml><?xml version="1.0" encoding="utf-8"?>
<Properties xmlns="http://schemas.openxmlformats.org/officeDocument/2006/extended-properties" xmlns:vt="http://schemas.openxmlformats.org/officeDocument/2006/docPropsVTypes">
  <TotalTime>0</TotalTime>
  <Words>679</Words>
  <Application>Microsoft Office PowerPoint</Application>
  <PresentationFormat>On-screen Show (4:3)</PresentationFormat>
  <Paragraphs>121</Paragraphs>
  <Slides>23</Slides>
  <Notes>23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Noto Sans Symbols</vt:lpstr>
      <vt:lpstr>Calibri</vt:lpstr>
      <vt:lpstr>Corbel</vt:lpstr>
      <vt:lpstr>Focus</vt:lpstr>
      <vt:lpstr>1_Focus</vt:lpstr>
      <vt:lpstr>SESRI   Workshop on Survey-based Experiments</vt:lpstr>
      <vt:lpstr>Organization of the Workshop</vt:lpstr>
      <vt:lpstr>Outline: Session 1</vt:lpstr>
      <vt:lpstr>By the end of this workshop, you should be able to:</vt:lpstr>
      <vt:lpstr>Who are we?</vt:lpstr>
      <vt:lpstr>Who are you?</vt:lpstr>
      <vt:lpstr>The Total Survey Error (TSE) Model</vt:lpstr>
      <vt:lpstr>The Total Survey Error (TSE) Model</vt:lpstr>
      <vt:lpstr>Alternative Total Survey Error (TSE) Model</vt:lpstr>
      <vt:lpstr>What are Experiments?</vt:lpstr>
      <vt:lpstr>What Are Survey-based Experiments?</vt:lpstr>
      <vt:lpstr>What are NOT Survey Experiments?</vt:lpstr>
      <vt:lpstr>Elements of an Experimental Design</vt:lpstr>
      <vt:lpstr>Experiments in Frame Selection</vt:lpstr>
      <vt:lpstr>Experiments in Sample Design</vt:lpstr>
      <vt:lpstr>Experiments in Nonresponse Reduction</vt:lpstr>
      <vt:lpstr>Experiments in Measurement</vt:lpstr>
      <vt:lpstr>Experiments in Adjustment Error</vt:lpstr>
      <vt:lpstr>Difference between Experimental and Observational Data</vt:lpstr>
      <vt:lpstr>Experimental vs. Observational Data</vt:lpstr>
      <vt:lpstr>Attitudes by Interviewer Gender</vt:lpstr>
      <vt:lpstr>Clicker Question 1</vt:lpstr>
      <vt:lpstr>Clicker Question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SESRI   Workshop on Survey-based Experiments</dc:title>
  <dc:creator>Noora Mohammed O J AlNaimi</dc:creator>
  <cp:lastModifiedBy>Noora Mohammed O J AlNaimi</cp:lastModifiedBy>
  <cp:revision>3</cp:revision>
  <dcterms:modified xsi:type="dcterms:W3CDTF">2017-11-14T05:37:32Z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0x01010071B8B0ECDBA3C64CA17A0EDA1F583A22</vt:lpwstr>
  </property>
  <property fmtid="{D5CDD505-2E9C-101B-9397-08002B2CF9AE}" pid="3" name="_dlc_DocIdItemGuid">
    <vt:lpwstr>91b3791d-898c-4b98-a8e0-c3c78a575848</vt:lpwstr>
  </property>
</Properties>
</file>